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handoutMasterIdLst>
    <p:handoutMasterId r:id="rId35"/>
  </p:handoutMasterIdLst>
  <p:sldIdLst>
    <p:sldId id="267" r:id="rId5"/>
    <p:sldId id="290" r:id="rId6"/>
    <p:sldId id="287" r:id="rId7"/>
    <p:sldId id="264" r:id="rId8"/>
    <p:sldId id="293" r:id="rId9"/>
    <p:sldId id="288" r:id="rId10"/>
    <p:sldId id="289" r:id="rId11"/>
    <p:sldId id="281" r:id="rId12"/>
    <p:sldId id="272" r:id="rId13"/>
    <p:sldId id="294" r:id="rId14"/>
    <p:sldId id="271" r:id="rId15"/>
    <p:sldId id="295" r:id="rId16"/>
    <p:sldId id="262" r:id="rId17"/>
    <p:sldId id="296" r:id="rId18"/>
    <p:sldId id="300" r:id="rId19"/>
    <p:sldId id="297" r:id="rId20"/>
    <p:sldId id="298" r:id="rId21"/>
    <p:sldId id="258" r:id="rId22"/>
    <p:sldId id="301" r:id="rId23"/>
    <p:sldId id="299" r:id="rId24"/>
    <p:sldId id="259" r:id="rId25"/>
    <p:sldId id="261" r:id="rId26"/>
    <p:sldId id="266" r:id="rId27"/>
    <p:sldId id="283" r:id="rId28"/>
    <p:sldId id="284" r:id="rId29"/>
    <p:sldId id="292" r:id="rId30"/>
    <p:sldId id="275" r:id="rId31"/>
    <p:sldId id="268" r:id="rId32"/>
    <p:sldId id="28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97D"/>
    <a:srgbClr val="EFEDE3"/>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D4FD25-0EF1-4BDB-9DFD-5734BDF6099B}" v="2" dt="2026-02-16T15:59:33.465"/>
    <p1510:client id="{DD72210B-9F82-4B1F-9CDF-87D66972062D}" v="83" dt="2026-02-16T07:06:39.271"/>
  </p1510:revLst>
</p1510:revInfo>
</file>

<file path=ppt/tableStyles.xml><?xml version="1.0" encoding="utf-8"?>
<a:tblStyleLst xmlns:a="http://schemas.openxmlformats.org/drawingml/2006/main" def="{306799F8-075E-4A3A-A7F6-7FBC6576F1A4}">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4334" autoAdjust="0"/>
  </p:normalViewPr>
  <p:slideViewPr>
    <p:cSldViewPr snapToGrid="0">
      <p:cViewPr varScale="1">
        <p:scale>
          <a:sx n="63" d="100"/>
          <a:sy n="63" d="100"/>
        </p:scale>
        <p:origin x="1363" y="2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nne Spicer" userId="ce9683c87d3c6464" providerId="LiveId" clId="{E40C478D-7D28-4758-A071-E1159961DFE8}"/>
    <pc:docChg chg="undo custSel modSld">
      <pc:chgData name="LeAnne Spicer" userId="ce9683c87d3c6464" providerId="LiveId" clId="{E40C478D-7D28-4758-A071-E1159961DFE8}" dt="2026-02-16T17:18:31.763" v="704" actId="20577"/>
      <pc:docMkLst>
        <pc:docMk/>
      </pc:docMkLst>
      <pc:sldChg chg="addSp delSp modSp mod modClrScheme chgLayout">
        <pc:chgData name="LeAnne Spicer" userId="ce9683c87d3c6464" providerId="LiveId" clId="{E40C478D-7D28-4758-A071-E1159961DFE8}" dt="2026-02-16T17:08:28.775" v="636" actId="14100"/>
        <pc:sldMkLst>
          <pc:docMk/>
          <pc:sldMk cId="3232691686" sldId="259"/>
        </pc:sldMkLst>
        <pc:spChg chg="mod ord">
          <ac:chgData name="LeAnne Spicer" userId="ce9683c87d3c6464" providerId="LiveId" clId="{E40C478D-7D28-4758-A071-E1159961DFE8}" dt="2026-02-16T17:04:09.212" v="608" actId="700"/>
          <ac:spMkLst>
            <pc:docMk/>
            <pc:sldMk cId="3232691686" sldId="259"/>
            <ac:spMk id="2" creationId="{459AF4B2-1DB7-414F-A4A4-4F72BEAFAFC9}"/>
          </ac:spMkLst>
        </pc:spChg>
        <pc:spChg chg="mod ord">
          <ac:chgData name="LeAnne Spicer" userId="ce9683c87d3c6464" providerId="LiveId" clId="{E40C478D-7D28-4758-A071-E1159961DFE8}" dt="2026-02-16T17:07:30.567" v="631" actId="207"/>
          <ac:spMkLst>
            <pc:docMk/>
            <pc:sldMk cId="3232691686" sldId="259"/>
            <ac:spMk id="4" creationId="{88A3B9A3-E4C7-4E87-9EAE-EBDC28D24C12}"/>
          </ac:spMkLst>
        </pc:spChg>
        <pc:spChg chg="add del mod">
          <ac:chgData name="LeAnne Spicer" userId="ce9683c87d3c6464" providerId="LiveId" clId="{E40C478D-7D28-4758-A071-E1159961DFE8}" dt="2026-02-16T16:55:22.297" v="593" actId="700"/>
          <ac:spMkLst>
            <pc:docMk/>
            <pc:sldMk cId="3232691686" sldId="259"/>
            <ac:spMk id="6" creationId="{781E5BDC-1D6A-74EE-21BE-2D68E6004887}"/>
          </ac:spMkLst>
        </pc:spChg>
        <pc:spChg chg="add del mod ord">
          <ac:chgData name="LeAnne Spicer" userId="ce9683c87d3c6464" providerId="LiveId" clId="{E40C478D-7D28-4758-A071-E1159961DFE8}" dt="2026-02-16T17:04:42.800" v="613"/>
          <ac:spMkLst>
            <pc:docMk/>
            <pc:sldMk cId="3232691686" sldId="259"/>
            <ac:spMk id="7" creationId="{0B463165-4863-F235-EADB-AD790D471EAE}"/>
          </ac:spMkLst>
        </pc:spChg>
        <pc:spChg chg="add del mod ord">
          <ac:chgData name="LeAnne Spicer" userId="ce9683c87d3c6464" providerId="LiveId" clId="{E40C478D-7D28-4758-A071-E1159961DFE8}" dt="2026-02-16T17:04:59.921" v="617" actId="478"/>
          <ac:spMkLst>
            <pc:docMk/>
            <pc:sldMk cId="3232691686" sldId="259"/>
            <ac:spMk id="8" creationId="{6C6911E3-5E06-92E5-9AEA-0EFC0A67939A}"/>
          </ac:spMkLst>
        </pc:spChg>
        <pc:spChg chg="add del mod">
          <ac:chgData name="LeAnne Spicer" userId="ce9683c87d3c6464" providerId="LiveId" clId="{E40C478D-7D28-4758-A071-E1159961DFE8}" dt="2026-02-16T17:05:40.733" v="623"/>
          <ac:spMkLst>
            <pc:docMk/>
            <pc:sldMk cId="3232691686" sldId="259"/>
            <ac:spMk id="14" creationId="{D12D8D4F-4C68-083E-29E9-DF00F15A25A6}"/>
          </ac:spMkLst>
        </pc:spChg>
        <pc:spChg chg="del">
          <ac:chgData name="LeAnne Spicer" userId="ce9683c87d3c6464" providerId="LiveId" clId="{E40C478D-7D28-4758-A071-E1159961DFE8}" dt="2026-02-16T16:54:55.507" v="592" actId="478"/>
          <ac:spMkLst>
            <pc:docMk/>
            <pc:sldMk cId="3232691686" sldId="259"/>
            <ac:spMk id="33" creationId="{D952927E-AEC4-40FF-ABBD-2A3BE13F3061}"/>
          </ac:spMkLst>
        </pc:spChg>
        <pc:picChg chg="del">
          <ac:chgData name="LeAnne Spicer" userId="ce9683c87d3c6464" providerId="LiveId" clId="{E40C478D-7D28-4758-A071-E1159961DFE8}" dt="2026-02-16T16:54:43.673" v="591" actId="478"/>
          <ac:picMkLst>
            <pc:docMk/>
            <pc:sldMk cId="3232691686" sldId="259"/>
            <ac:picMk id="5" creationId="{420A92A1-8DAB-2E57-2443-5D5DC5FDD70B}"/>
          </ac:picMkLst>
        </pc:picChg>
        <pc:picChg chg="add del mod ord">
          <ac:chgData name="LeAnne Spicer" userId="ce9683c87d3c6464" providerId="LiveId" clId="{E40C478D-7D28-4758-A071-E1159961DFE8}" dt="2026-02-16T17:04:37.171" v="611" actId="931"/>
          <ac:picMkLst>
            <pc:docMk/>
            <pc:sldMk cId="3232691686" sldId="259"/>
            <ac:picMk id="10" creationId="{BFCBA0CD-6753-5F10-00D8-0158C9495C56}"/>
          </ac:picMkLst>
        </pc:picChg>
        <pc:picChg chg="add del mod ord">
          <ac:chgData name="LeAnne Spicer" userId="ce9683c87d3c6464" providerId="LiveId" clId="{E40C478D-7D28-4758-A071-E1159961DFE8}" dt="2026-02-16T17:04:56.102" v="616" actId="478"/>
          <ac:picMkLst>
            <pc:docMk/>
            <pc:sldMk cId="3232691686" sldId="259"/>
            <ac:picMk id="12" creationId="{A9370F60-3D2F-9E02-0D17-D273A1A2677B}"/>
          </ac:picMkLst>
        </pc:picChg>
        <pc:picChg chg="add mod ord modCrop">
          <ac:chgData name="LeAnne Spicer" userId="ce9683c87d3c6464" providerId="LiveId" clId="{E40C478D-7D28-4758-A071-E1159961DFE8}" dt="2026-02-16T17:08:28.775" v="636" actId="14100"/>
          <ac:picMkLst>
            <pc:docMk/>
            <pc:sldMk cId="3232691686" sldId="259"/>
            <ac:picMk id="16" creationId="{D1C9EDDF-E3D4-FF6F-8C6F-698E22C782A3}"/>
          </ac:picMkLst>
        </pc:picChg>
      </pc:sldChg>
      <pc:sldChg chg="modSp mod modNotesTx">
        <pc:chgData name="LeAnne Spicer" userId="ce9683c87d3c6464" providerId="LiveId" clId="{E40C478D-7D28-4758-A071-E1159961DFE8}" dt="2026-02-16T16:34:29.932" v="438" actId="20577"/>
        <pc:sldMkLst>
          <pc:docMk/>
          <pc:sldMk cId="3294778354" sldId="262"/>
        </pc:sldMkLst>
        <pc:spChg chg="mod">
          <ac:chgData name="LeAnne Spicer" userId="ce9683c87d3c6464" providerId="LiveId" clId="{E40C478D-7D28-4758-A071-E1159961DFE8}" dt="2026-02-16T16:33:17.190" v="285" actId="20577"/>
          <ac:spMkLst>
            <pc:docMk/>
            <pc:sldMk cId="3294778354" sldId="262"/>
            <ac:spMk id="3" creationId="{B3F83C47-D968-460C-9EA4-09143A053927}"/>
          </ac:spMkLst>
        </pc:spChg>
      </pc:sldChg>
      <pc:sldChg chg="modSp mod">
        <pc:chgData name="LeAnne Spicer" userId="ce9683c87d3c6464" providerId="LiveId" clId="{E40C478D-7D28-4758-A071-E1159961DFE8}" dt="2026-02-16T16:02:44.827" v="190" actId="20577"/>
        <pc:sldMkLst>
          <pc:docMk/>
          <pc:sldMk cId="1227008403" sldId="264"/>
        </pc:sldMkLst>
        <pc:spChg chg="mod">
          <ac:chgData name="LeAnne Spicer" userId="ce9683c87d3c6464" providerId="LiveId" clId="{E40C478D-7D28-4758-A071-E1159961DFE8}" dt="2026-02-16T16:02:44.827" v="190" actId="20577"/>
          <ac:spMkLst>
            <pc:docMk/>
            <pc:sldMk cId="1227008403" sldId="264"/>
            <ac:spMk id="7" creationId="{A7130F53-D034-3244-8065-C29B046AE92D}"/>
          </ac:spMkLst>
        </pc:spChg>
      </pc:sldChg>
      <pc:sldChg chg="modSp mod modNotesTx">
        <pc:chgData name="LeAnne Spicer" userId="ce9683c87d3c6464" providerId="LiveId" clId="{E40C478D-7D28-4758-A071-E1159961DFE8}" dt="2026-02-16T17:11:25.375" v="677" actId="20577"/>
        <pc:sldMkLst>
          <pc:docMk/>
          <pc:sldMk cId="1027609422" sldId="281"/>
        </pc:sldMkLst>
        <pc:spChg chg="mod">
          <ac:chgData name="LeAnne Spicer" userId="ce9683c87d3c6464" providerId="LiveId" clId="{E40C478D-7D28-4758-A071-E1159961DFE8}" dt="2026-02-16T17:11:25.375" v="677" actId="20577"/>
          <ac:spMkLst>
            <pc:docMk/>
            <pc:sldMk cId="1027609422" sldId="281"/>
            <ac:spMk id="6" creationId="{8718CFF1-6000-369E-B1D9-9D225E954F8F}"/>
          </ac:spMkLst>
        </pc:spChg>
      </pc:sldChg>
      <pc:sldChg chg="modSp mod">
        <pc:chgData name="LeAnne Spicer" userId="ce9683c87d3c6464" providerId="LiveId" clId="{E40C478D-7D28-4758-A071-E1159961DFE8}" dt="2026-02-16T16:05:54.637" v="206" actId="6549"/>
        <pc:sldMkLst>
          <pc:docMk/>
          <pc:sldMk cId="4051878681" sldId="288"/>
        </pc:sldMkLst>
        <pc:spChg chg="mod">
          <ac:chgData name="LeAnne Spicer" userId="ce9683c87d3c6464" providerId="LiveId" clId="{E40C478D-7D28-4758-A071-E1159961DFE8}" dt="2026-02-16T16:05:54.637" v="206" actId="6549"/>
          <ac:spMkLst>
            <pc:docMk/>
            <pc:sldMk cId="4051878681" sldId="288"/>
            <ac:spMk id="7" creationId="{33AB9911-EE8D-E7B4-7E1C-1007CB32F61E}"/>
          </ac:spMkLst>
        </pc:spChg>
      </pc:sldChg>
      <pc:sldChg chg="modSp mod modNotesTx">
        <pc:chgData name="LeAnne Spicer" userId="ce9683c87d3c6464" providerId="LiveId" clId="{E40C478D-7D28-4758-A071-E1159961DFE8}" dt="2026-02-16T16:27:12.586" v="265" actId="20577"/>
        <pc:sldMkLst>
          <pc:docMk/>
          <pc:sldMk cId="1643597346" sldId="289"/>
        </pc:sldMkLst>
        <pc:spChg chg="mod">
          <ac:chgData name="LeAnne Spicer" userId="ce9683c87d3c6464" providerId="LiveId" clId="{E40C478D-7D28-4758-A071-E1159961DFE8}" dt="2026-02-16T16:27:12.586" v="265" actId="20577"/>
          <ac:spMkLst>
            <pc:docMk/>
            <pc:sldMk cId="1643597346" sldId="289"/>
            <ac:spMk id="7" creationId="{F31BB881-B66B-C0DB-6677-9D0C4A749E49}"/>
          </ac:spMkLst>
        </pc:spChg>
      </pc:sldChg>
      <pc:sldChg chg="modSp mod modNotesTx">
        <pc:chgData name="LeAnne Spicer" userId="ce9683c87d3c6464" providerId="LiveId" clId="{E40C478D-7D28-4758-A071-E1159961DFE8}" dt="2026-02-16T16:01:18.417" v="188" actId="20577"/>
        <pc:sldMkLst>
          <pc:docMk/>
          <pc:sldMk cId="1532564177" sldId="290"/>
        </pc:sldMkLst>
        <pc:spChg chg="mod">
          <ac:chgData name="LeAnne Spicer" userId="ce9683c87d3c6464" providerId="LiveId" clId="{E40C478D-7D28-4758-A071-E1159961DFE8}" dt="2026-02-16T16:01:18.417" v="188" actId="20577"/>
          <ac:spMkLst>
            <pc:docMk/>
            <pc:sldMk cId="1532564177" sldId="290"/>
            <ac:spMk id="6" creationId="{22E92861-E2FA-3F39-21F2-D5DB049A4013}"/>
          </ac:spMkLst>
        </pc:spChg>
        <pc:spChg chg="mod">
          <ac:chgData name="LeAnne Spicer" userId="ce9683c87d3c6464" providerId="LiveId" clId="{E40C478D-7D28-4758-A071-E1159961DFE8}" dt="2026-02-16T16:00:36.706" v="172" actId="20577"/>
          <ac:spMkLst>
            <pc:docMk/>
            <pc:sldMk cId="1532564177" sldId="290"/>
            <ac:spMk id="7" creationId="{786B5A04-2A43-F2A8-7804-DD4E4F665B29}"/>
          </ac:spMkLst>
        </pc:spChg>
      </pc:sldChg>
      <pc:sldChg chg="modNotesTx">
        <pc:chgData name="LeAnne Spicer" userId="ce9683c87d3c6464" providerId="LiveId" clId="{E40C478D-7D28-4758-A071-E1159961DFE8}" dt="2026-02-16T17:18:31.763" v="704" actId="20577"/>
        <pc:sldMkLst>
          <pc:docMk/>
          <pc:sldMk cId="3161432513" sldId="297"/>
        </pc:sldMkLst>
      </pc:sldChg>
    </pc:docChg>
  </pc:docChgLst>
  <pc:docChgLst>
    <pc:chgData name="LeAnne Spicer" userId="ce9683c87d3c6464" providerId="LiveId" clId="{66F7E794-D109-4EBF-B5D0-0B4FBA30D2C4}"/>
    <pc:docChg chg="undo redo custSel addSld delSld modSld sldOrd">
      <pc:chgData name="LeAnne Spicer" userId="ce9683c87d3c6464" providerId="LiveId" clId="{66F7E794-D109-4EBF-B5D0-0B4FBA30D2C4}" dt="2026-02-16T07:17:30.873" v="17026" actId="20577"/>
      <pc:docMkLst>
        <pc:docMk/>
      </pc:docMkLst>
      <pc:sldChg chg="del">
        <pc:chgData name="LeAnne Spicer" userId="ce9683c87d3c6464" providerId="LiveId" clId="{66F7E794-D109-4EBF-B5D0-0B4FBA30D2C4}" dt="2026-02-15T18:07:25.962" v="1631" actId="47"/>
        <pc:sldMkLst>
          <pc:docMk/>
          <pc:sldMk cId="2684535445" sldId="257"/>
        </pc:sldMkLst>
      </pc:sldChg>
      <pc:sldChg chg="modSp add mod">
        <pc:chgData name="LeAnne Spicer" userId="ce9683c87d3c6464" providerId="LiveId" clId="{66F7E794-D109-4EBF-B5D0-0B4FBA30D2C4}" dt="2026-02-16T05:27:29.879" v="13528" actId="120"/>
        <pc:sldMkLst>
          <pc:docMk/>
          <pc:sldMk cId="2682545083" sldId="258"/>
        </pc:sldMkLst>
        <pc:spChg chg="mod">
          <ac:chgData name="LeAnne Spicer" userId="ce9683c87d3c6464" providerId="LiveId" clId="{66F7E794-D109-4EBF-B5D0-0B4FBA30D2C4}" dt="2026-02-16T05:12:22.157" v="12532" actId="14100"/>
          <ac:spMkLst>
            <pc:docMk/>
            <pc:sldMk cId="2682545083" sldId="258"/>
            <ac:spMk id="3" creationId="{3BCAE2CE-F5D8-4BB6-A52B-9737F0CA11B5}"/>
          </ac:spMkLst>
        </pc:spChg>
        <pc:spChg chg="mod">
          <ac:chgData name="LeAnne Spicer" userId="ce9683c87d3c6464" providerId="LiveId" clId="{66F7E794-D109-4EBF-B5D0-0B4FBA30D2C4}" dt="2026-02-16T05:27:29.879" v="13528" actId="120"/>
          <ac:spMkLst>
            <pc:docMk/>
            <pc:sldMk cId="2682545083" sldId="258"/>
            <ac:spMk id="5" creationId="{7B2439A5-3554-142C-CF7A-E1680FD69D56}"/>
          </ac:spMkLst>
        </pc:spChg>
      </pc:sldChg>
      <pc:sldChg chg="modSp add mod">
        <pc:chgData name="LeAnne Spicer" userId="ce9683c87d3c6464" providerId="LiveId" clId="{66F7E794-D109-4EBF-B5D0-0B4FBA30D2C4}" dt="2026-02-15T21:12:47.575" v="4253" actId="20577"/>
        <pc:sldMkLst>
          <pc:docMk/>
          <pc:sldMk cId="3232691686" sldId="259"/>
        </pc:sldMkLst>
        <pc:spChg chg="mod">
          <ac:chgData name="LeAnne Spicer" userId="ce9683c87d3c6464" providerId="LiveId" clId="{66F7E794-D109-4EBF-B5D0-0B4FBA30D2C4}" dt="2026-02-15T21:12:47.575" v="4253" actId="20577"/>
          <ac:spMkLst>
            <pc:docMk/>
            <pc:sldMk cId="3232691686" sldId="259"/>
            <ac:spMk id="2" creationId="{459AF4B2-1DB7-414F-A4A4-4F72BEAFAFC9}"/>
          </ac:spMkLst>
        </pc:spChg>
      </pc:sldChg>
      <pc:sldChg chg="add">
        <pc:chgData name="LeAnne Spicer" userId="ce9683c87d3c6464" providerId="LiveId" clId="{66F7E794-D109-4EBF-B5D0-0B4FBA30D2C4}" dt="2026-02-15T20:31:56.964" v="4009"/>
        <pc:sldMkLst>
          <pc:docMk/>
          <pc:sldMk cId="3279891245" sldId="261"/>
        </pc:sldMkLst>
      </pc:sldChg>
      <pc:sldChg chg="addSp modSp mod">
        <pc:chgData name="LeAnne Spicer" userId="ce9683c87d3c6464" providerId="LiveId" clId="{66F7E794-D109-4EBF-B5D0-0B4FBA30D2C4}" dt="2026-02-16T04:23:05.505" v="10421" actId="6549"/>
        <pc:sldMkLst>
          <pc:docMk/>
          <pc:sldMk cId="3294778354" sldId="262"/>
        </pc:sldMkLst>
        <pc:spChg chg="mod">
          <ac:chgData name="LeAnne Spicer" userId="ce9683c87d3c6464" providerId="LiveId" clId="{66F7E794-D109-4EBF-B5D0-0B4FBA30D2C4}" dt="2026-02-15T18:44:28.455" v="2601" actId="6549"/>
          <ac:spMkLst>
            <pc:docMk/>
            <pc:sldMk cId="3294778354" sldId="262"/>
            <ac:spMk id="3" creationId="{B3F83C47-D968-460C-9EA4-09143A053927}"/>
          </ac:spMkLst>
        </pc:spChg>
        <pc:spChg chg="add mod">
          <ac:chgData name="LeAnne Spicer" userId="ce9683c87d3c6464" providerId="LiveId" clId="{66F7E794-D109-4EBF-B5D0-0B4FBA30D2C4}" dt="2026-02-16T04:23:05.505" v="10421" actId="6549"/>
          <ac:spMkLst>
            <pc:docMk/>
            <pc:sldMk cId="3294778354" sldId="262"/>
            <ac:spMk id="5" creationId="{C16B2FB5-A913-03D7-0F38-0182690663A0}"/>
          </ac:spMkLst>
        </pc:spChg>
        <pc:spChg chg="mod">
          <ac:chgData name="LeAnne Spicer" userId="ce9683c87d3c6464" providerId="LiveId" clId="{66F7E794-D109-4EBF-B5D0-0B4FBA30D2C4}" dt="2026-02-16T04:22:44.223" v="10404" actId="404"/>
          <ac:spMkLst>
            <pc:docMk/>
            <pc:sldMk cId="3294778354" sldId="262"/>
            <ac:spMk id="6" creationId="{B125A4E1-814D-79E6-E046-994BF8BD3CBF}"/>
          </ac:spMkLst>
        </pc:spChg>
      </pc:sldChg>
      <pc:sldChg chg="addSp delSp modSp mod">
        <pc:chgData name="LeAnne Spicer" userId="ce9683c87d3c6464" providerId="LiveId" clId="{66F7E794-D109-4EBF-B5D0-0B4FBA30D2C4}" dt="2026-02-16T02:30:41.734" v="5467" actId="20577"/>
        <pc:sldMkLst>
          <pc:docMk/>
          <pc:sldMk cId="1227008403" sldId="264"/>
        </pc:sldMkLst>
        <pc:spChg chg="add del mod">
          <ac:chgData name="LeAnne Spicer" userId="ce9683c87d3c6464" providerId="LiveId" clId="{66F7E794-D109-4EBF-B5D0-0B4FBA30D2C4}" dt="2026-02-16T01:44:59.886" v="4266"/>
          <ac:spMkLst>
            <pc:docMk/>
            <pc:sldMk cId="1227008403" sldId="264"/>
            <ac:spMk id="3" creationId="{E7B5E4D9-1A4C-579E-6D78-0B981F90471F}"/>
          </ac:spMkLst>
        </pc:spChg>
        <pc:spChg chg="mod">
          <ac:chgData name="LeAnne Spicer" userId="ce9683c87d3c6464" providerId="LiveId" clId="{66F7E794-D109-4EBF-B5D0-0B4FBA30D2C4}" dt="2026-02-15T17:43:49.992" v="941" actId="14100"/>
          <ac:spMkLst>
            <pc:docMk/>
            <pc:sldMk cId="1227008403" sldId="264"/>
            <ac:spMk id="5" creationId="{4587A059-EAF5-03B0-E1E3-16C6207A5746}"/>
          </ac:spMkLst>
        </pc:spChg>
        <pc:spChg chg="mod">
          <ac:chgData name="LeAnne Spicer" userId="ce9683c87d3c6464" providerId="LiveId" clId="{66F7E794-D109-4EBF-B5D0-0B4FBA30D2C4}" dt="2026-02-16T02:30:41.734" v="5467" actId="20577"/>
          <ac:spMkLst>
            <pc:docMk/>
            <pc:sldMk cId="1227008403" sldId="264"/>
            <ac:spMk id="7" creationId="{A7130F53-D034-3244-8065-C29B046AE92D}"/>
          </ac:spMkLst>
        </pc:spChg>
        <pc:picChg chg="add mod ord">
          <ac:chgData name="LeAnne Spicer" userId="ce9683c87d3c6464" providerId="LiveId" clId="{66F7E794-D109-4EBF-B5D0-0B4FBA30D2C4}" dt="2026-02-16T01:44:59.886" v="4266"/>
          <ac:picMkLst>
            <pc:docMk/>
            <pc:sldMk cId="1227008403" sldId="264"/>
            <ac:picMk id="6" creationId="{914E7396-08C3-BB88-AF3B-B9F0CF76D043}"/>
          </ac:picMkLst>
        </pc:picChg>
        <pc:picChg chg="del">
          <ac:chgData name="LeAnne Spicer" userId="ce9683c87d3c6464" providerId="LiveId" clId="{66F7E794-D109-4EBF-B5D0-0B4FBA30D2C4}" dt="2026-02-16T01:37:44.516" v="4264" actId="478"/>
          <ac:picMkLst>
            <pc:docMk/>
            <pc:sldMk cId="1227008403" sldId="264"/>
            <ac:picMk id="9" creationId="{699F11B4-718E-226F-542D-95AF1C45CFC3}"/>
          </ac:picMkLst>
        </pc:picChg>
      </pc:sldChg>
      <pc:sldChg chg="modSp mod ord">
        <pc:chgData name="LeAnne Spicer" userId="ce9683c87d3c6464" providerId="LiveId" clId="{66F7E794-D109-4EBF-B5D0-0B4FBA30D2C4}" dt="2026-02-15T20:32:05.849" v="4011"/>
        <pc:sldMkLst>
          <pc:docMk/>
          <pc:sldMk cId="2483801748" sldId="266"/>
        </pc:sldMkLst>
        <pc:spChg chg="mod">
          <ac:chgData name="LeAnne Spicer" userId="ce9683c87d3c6464" providerId="LiveId" clId="{66F7E794-D109-4EBF-B5D0-0B4FBA30D2C4}" dt="2026-02-15T18:49:03.702" v="2677" actId="14100"/>
          <ac:spMkLst>
            <pc:docMk/>
            <pc:sldMk cId="2483801748" sldId="266"/>
            <ac:spMk id="3" creationId="{B3F83C47-D968-460C-9EA4-09143A053927}"/>
          </ac:spMkLst>
        </pc:spChg>
        <pc:spChg chg="mod">
          <ac:chgData name="LeAnne Spicer" userId="ce9683c87d3c6464" providerId="LiveId" clId="{66F7E794-D109-4EBF-B5D0-0B4FBA30D2C4}" dt="2026-02-15T18:54:24.697" v="2701" actId="6549"/>
          <ac:spMkLst>
            <pc:docMk/>
            <pc:sldMk cId="2483801748" sldId="266"/>
            <ac:spMk id="5" creationId="{0113C97A-8A39-3213-4ABD-3B8ADD097B4E}"/>
          </ac:spMkLst>
        </pc:spChg>
      </pc:sldChg>
      <pc:sldChg chg="modSp mod">
        <pc:chgData name="LeAnne Spicer" userId="ce9683c87d3c6464" providerId="LiveId" clId="{66F7E794-D109-4EBF-B5D0-0B4FBA30D2C4}" dt="2026-02-15T17:29:55.233" v="38" actId="6549"/>
        <pc:sldMkLst>
          <pc:docMk/>
          <pc:sldMk cId="2461678277" sldId="267"/>
        </pc:sldMkLst>
        <pc:spChg chg="mod">
          <ac:chgData name="LeAnne Spicer" userId="ce9683c87d3c6464" providerId="LiveId" clId="{66F7E794-D109-4EBF-B5D0-0B4FBA30D2C4}" dt="2026-02-15T17:29:40.797" v="11" actId="20577"/>
          <ac:spMkLst>
            <pc:docMk/>
            <pc:sldMk cId="2461678277" sldId="267"/>
            <ac:spMk id="2" creationId="{D21889FE-7B85-40C7-8441-909223A9B382}"/>
          </ac:spMkLst>
        </pc:spChg>
        <pc:spChg chg="mod">
          <ac:chgData name="LeAnne Spicer" userId="ce9683c87d3c6464" providerId="LiveId" clId="{66F7E794-D109-4EBF-B5D0-0B4FBA30D2C4}" dt="2026-02-15T17:29:55.233" v="38" actId="6549"/>
          <ac:spMkLst>
            <pc:docMk/>
            <pc:sldMk cId="2461678277" sldId="267"/>
            <ac:spMk id="3" creationId="{B87DC842-2DF4-46F3-AEC5-E38386DA6887}"/>
          </ac:spMkLst>
        </pc:spChg>
      </pc:sldChg>
      <pc:sldChg chg="modSp mod ord">
        <pc:chgData name="LeAnne Spicer" userId="ce9683c87d3c6464" providerId="LiveId" clId="{66F7E794-D109-4EBF-B5D0-0B4FBA30D2C4}" dt="2026-02-15T19:18:42.142" v="3654"/>
        <pc:sldMkLst>
          <pc:docMk/>
          <pc:sldMk cId="2394598200" sldId="268"/>
        </pc:sldMkLst>
        <pc:spChg chg="mod">
          <ac:chgData name="LeAnne Spicer" userId="ce9683c87d3c6464" providerId="LiveId" clId="{66F7E794-D109-4EBF-B5D0-0B4FBA30D2C4}" dt="2026-02-15T19:02:00.453" v="2918" actId="20577"/>
          <ac:spMkLst>
            <pc:docMk/>
            <pc:sldMk cId="2394598200" sldId="268"/>
            <ac:spMk id="2" creationId="{4BCA1FD6-532D-4102-8DA1-ABC46A17A1CA}"/>
          </ac:spMkLst>
        </pc:spChg>
        <pc:spChg chg="mod">
          <ac:chgData name="LeAnne Spicer" userId="ce9683c87d3c6464" providerId="LiveId" clId="{66F7E794-D109-4EBF-B5D0-0B4FBA30D2C4}" dt="2026-02-15T18:59:08.851" v="2822" actId="6549"/>
          <ac:spMkLst>
            <pc:docMk/>
            <pc:sldMk cId="2394598200" sldId="268"/>
            <ac:spMk id="5" creationId="{F9B43756-827E-D391-F962-080D2AD6E981}"/>
          </ac:spMkLst>
        </pc:spChg>
      </pc:sldChg>
      <pc:sldChg chg="modSp mod">
        <pc:chgData name="LeAnne Spicer" userId="ce9683c87d3c6464" providerId="LiveId" clId="{66F7E794-D109-4EBF-B5D0-0B4FBA30D2C4}" dt="2026-02-15T18:38:42.276" v="2507" actId="20577"/>
        <pc:sldMkLst>
          <pc:docMk/>
          <pc:sldMk cId="2328061730" sldId="271"/>
        </pc:sldMkLst>
        <pc:spChg chg="mod">
          <ac:chgData name="LeAnne Spicer" userId="ce9683c87d3c6464" providerId="LiveId" clId="{66F7E794-D109-4EBF-B5D0-0B4FBA30D2C4}" dt="2026-02-15T18:38:42.276" v="2507" actId="20577"/>
          <ac:spMkLst>
            <pc:docMk/>
            <pc:sldMk cId="2328061730" sldId="271"/>
            <ac:spMk id="3" creationId="{CB352385-8CD9-4971-0349-552D5C5F92A6}"/>
          </ac:spMkLst>
        </pc:spChg>
      </pc:sldChg>
      <pc:sldChg chg="addSp modSp mod">
        <pc:chgData name="LeAnne Spicer" userId="ce9683c87d3c6464" providerId="LiveId" clId="{66F7E794-D109-4EBF-B5D0-0B4FBA30D2C4}" dt="2026-02-15T18:38:12.306" v="2506" actId="14100"/>
        <pc:sldMkLst>
          <pc:docMk/>
          <pc:sldMk cId="3377601459" sldId="272"/>
        </pc:sldMkLst>
        <pc:spChg chg="mod">
          <ac:chgData name="LeAnne Spicer" userId="ce9683c87d3c6464" providerId="LiveId" clId="{66F7E794-D109-4EBF-B5D0-0B4FBA30D2C4}" dt="2026-02-15T18:38:12.306" v="2506" actId="14100"/>
          <ac:spMkLst>
            <pc:docMk/>
            <pc:sldMk cId="3377601459" sldId="272"/>
            <ac:spMk id="3" creationId="{887B3846-C52C-1D41-50C5-E9AF65023183}"/>
          </ac:spMkLst>
        </pc:spChg>
        <pc:spChg chg="add mod">
          <ac:chgData name="LeAnne Spicer" userId="ce9683c87d3c6464" providerId="LiveId" clId="{66F7E794-D109-4EBF-B5D0-0B4FBA30D2C4}" dt="2026-02-15T18:32:36.054" v="2268" actId="1076"/>
          <ac:spMkLst>
            <pc:docMk/>
            <pc:sldMk cId="3377601459" sldId="272"/>
            <ac:spMk id="4" creationId="{B91E16CC-7A92-3C73-9F8F-406A80F57B62}"/>
          </ac:spMkLst>
        </pc:spChg>
        <pc:spChg chg="mod">
          <ac:chgData name="LeAnne Spicer" userId="ce9683c87d3c6464" providerId="LiveId" clId="{66F7E794-D109-4EBF-B5D0-0B4FBA30D2C4}" dt="2026-02-15T18:32:18.520" v="2265" actId="1076"/>
          <ac:spMkLst>
            <pc:docMk/>
            <pc:sldMk cId="3377601459" sldId="272"/>
            <ac:spMk id="6" creationId="{A9DA34AD-50B8-EBCB-42C8-30CDBBB56159}"/>
          </ac:spMkLst>
        </pc:spChg>
        <pc:picChg chg="mod">
          <ac:chgData name="LeAnne Spicer" userId="ce9683c87d3c6464" providerId="LiveId" clId="{66F7E794-D109-4EBF-B5D0-0B4FBA30D2C4}" dt="2026-02-15T18:27:30.322" v="2204" actId="1035"/>
          <ac:picMkLst>
            <pc:docMk/>
            <pc:sldMk cId="3377601459" sldId="272"/>
            <ac:picMk id="8194" creationId="{52C7981E-F763-E0DB-6014-E21878368A05}"/>
          </ac:picMkLst>
        </pc:picChg>
      </pc:sldChg>
      <pc:sldChg chg="modSp mod ord">
        <pc:chgData name="LeAnne Spicer" userId="ce9683c87d3c6464" providerId="LiveId" clId="{66F7E794-D109-4EBF-B5D0-0B4FBA30D2C4}" dt="2026-02-15T19:18:48.009" v="3656"/>
        <pc:sldMkLst>
          <pc:docMk/>
          <pc:sldMk cId="457028111" sldId="275"/>
        </pc:sldMkLst>
        <pc:spChg chg="mod">
          <ac:chgData name="LeAnne Spicer" userId="ce9683c87d3c6464" providerId="LiveId" clId="{66F7E794-D109-4EBF-B5D0-0B4FBA30D2C4}" dt="2026-02-15T19:15:48.829" v="3639" actId="1076"/>
          <ac:spMkLst>
            <pc:docMk/>
            <pc:sldMk cId="457028111" sldId="275"/>
            <ac:spMk id="2" creationId="{BA562D50-D433-647C-CA4F-6095B7E7E1E9}"/>
          </ac:spMkLst>
        </pc:spChg>
        <pc:spChg chg="mod">
          <ac:chgData name="LeAnne Spicer" userId="ce9683c87d3c6464" providerId="LiveId" clId="{66F7E794-D109-4EBF-B5D0-0B4FBA30D2C4}" dt="2026-02-15T19:16:00.219" v="3641" actId="14100"/>
          <ac:spMkLst>
            <pc:docMk/>
            <pc:sldMk cId="457028111" sldId="275"/>
            <ac:spMk id="3" creationId="{E68EDD7F-6477-99E4-6353-8845425F10D6}"/>
          </ac:spMkLst>
        </pc:spChg>
      </pc:sldChg>
      <pc:sldChg chg="modSp mod modNotesTx">
        <pc:chgData name="LeAnne Spicer" userId="ce9683c87d3c6464" providerId="LiveId" clId="{66F7E794-D109-4EBF-B5D0-0B4FBA30D2C4}" dt="2026-02-16T06:08:57.833" v="14287" actId="6549"/>
        <pc:sldMkLst>
          <pc:docMk/>
          <pc:sldMk cId="1027609422" sldId="281"/>
        </pc:sldMkLst>
        <pc:spChg chg="mod">
          <ac:chgData name="LeAnne Spicer" userId="ce9683c87d3c6464" providerId="LiveId" clId="{66F7E794-D109-4EBF-B5D0-0B4FBA30D2C4}" dt="2026-02-16T06:08:57.833" v="14287" actId="6549"/>
          <ac:spMkLst>
            <pc:docMk/>
            <pc:sldMk cId="1027609422" sldId="281"/>
            <ac:spMk id="2" creationId="{550BD0D0-A607-BF74-5272-5E897F2B82D2}"/>
          </ac:spMkLst>
        </pc:spChg>
        <pc:spChg chg="mod">
          <ac:chgData name="LeAnne Spicer" userId="ce9683c87d3c6464" providerId="LiveId" clId="{66F7E794-D109-4EBF-B5D0-0B4FBA30D2C4}" dt="2026-02-16T05:57:21.157" v="14023" actId="1076"/>
          <ac:spMkLst>
            <pc:docMk/>
            <pc:sldMk cId="1027609422" sldId="281"/>
            <ac:spMk id="3" creationId="{80802C79-DA56-881B-057B-B464DA09DEE3}"/>
          </ac:spMkLst>
        </pc:spChg>
        <pc:spChg chg="mod">
          <ac:chgData name="LeAnne Spicer" userId="ce9683c87d3c6464" providerId="LiveId" clId="{66F7E794-D109-4EBF-B5D0-0B4FBA30D2C4}" dt="2026-02-15T21:10:49.715" v="4222" actId="1076"/>
          <ac:spMkLst>
            <pc:docMk/>
            <pc:sldMk cId="1027609422" sldId="281"/>
            <ac:spMk id="6" creationId="{8718CFF1-6000-369E-B1D9-9D225E954F8F}"/>
          </ac:spMkLst>
        </pc:spChg>
      </pc:sldChg>
      <pc:sldChg chg="modSp mod">
        <pc:chgData name="LeAnne Spicer" userId="ce9683c87d3c6464" providerId="LiveId" clId="{66F7E794-D109-4EBF-B5D0-0B4FBA30D2C4}" dt="2026-02-15T19:23:39.484" v="3847" actId="20577"/>
        <pc:sldMkLst>
          <pc:docMk/>
          <pc:sldMk cId="3224603100" sldId="283"/>
        </pc:sldMkLst>
        <pc:spChg chg="mod">
          <ac:chgData name="LeAnne Spicer" userId="ce9683c87d3c6464" providerId="LiveId" clId="{66F7E794-D109-4EBF-B5D0-0B4FBA30D2C4}" dt="2026-02-15T19:16:25.525" v="3645" actId="14100"/>
          <ac:spMkLst>
            <pc:docMk/>
            <pc:sldMk cId="3224603100" sldId="283"/>
            <ac:spMk id="2" creationId="{29FAF704-047F-CEEA-34CC-60835F5E3CBF}"/>
          </ac:spMkLst>
        </pc:spChg>
        <pc:spChg chg="mod">
          <ac:chgData name="LeAnne Spicer" userId="ce9683c87d3c6464" providerId="LiveId" clId="{66F7E794-D109-4EBF-B5D0-0B4FBA30D2C4}" dt="2026-02-15T19:23:39.484" v="3847" actId="20577"/>
          <ac:spMkLst>
            <pc:docMk/>
            <pc:sldMk cId="3224603100" sldId="283"/>
            <ac:spMk id="5" creationId="{BA9AED27-B187-8BA5-DCB5-B102665A52E8}"/>
          </ac:spMkLst>
        </pc:spChg>
      </pc:sldChg>
      <pc:sldChg chg="modSp mod modNotesTx">
        <pc:chgData name="LeAnne Spicer" userId="ce9683c87d3c6464" providerId="LiveId" clId="{66F7E794-D109-4EBF-B5D0-0B4FBA30D2C4}" dt="2026-02-16T07:11:11.360" v="16973" actId="20577"/>
        <pc:sldMkLst>
          <pc:docMk/>
          <pc:sldMk cId="945930961" sldId="284"/>
        </pc:sldMkLst>
        <pc:spChg chg="mod">
          <ac:chgData name="LeAnne Spicer" userId="ce9683c87d3c6464" providerId="LiveId" clId="{66F7E794-D109-4EBF-B5D0-0B4FBA30D2C4}" dt="2026-02-15T19:17:59.706" v="3651" actId="14100"/>
          <ac:spMkLst>
            <pc:docMk/>
            <pc:sldMk cId="945930961" sldId="284"/>
            <ac:spMk id="2" creationId="{CA80BF10-CF19-F013-95F1-37AA14A14854}"/>
          </ac:spMkLst>
        </pc:spChg>
        <pc:spChg chg="mod">
          <ac:chgData name="LeAnne Spicer" userId="ce9683c87d3c6464" providerId="LiveId" clId="{66F7E794-D109-4EBF-B5D0-0B4FBA30D2C4}" dt="2026-02-16T07:11:11.360" v="16973" actId="20577"/>
          <ac:spMkLst>
            <pc:docMk/>
            <pc:sldMk cId="945930961" sldId="284"/>
            <ac:spMk id="3" creationId="{302E60A2-9CA8-7ADD-7B5C-4606503938D6}"/>
          </ac:spMkLst>
        </pc:spChg>
        <pc:spChg chg="mod">
          <ac:chgData name="LeAnne Spicer" userId="ce9683c87d3c6464" providerId="LiveId" clId="{66F7E794-D109-4EBF-B5D0-0B4FBA30D2C4}" dt="2026-02-15T19:29:08.929" v="3957" actId="122"/>
          <ac:spMkLst>
            <pc:docMk/>
            <pc:sldMk cId="945930961" sldId="284"/>
            <ac:spMk id="5" creationId="{4001EA88-8B1A-1B65-AB41-596CBD78E5DA}"/>
          </ac:spMkLst>
        </pc:spChg>
      </pc:sldChg>
      <pc:sldChg chg="modSp mod">
        <pc:chgData name="LeAnne Spicer" userId="ce9683c87d3c6464" providerId="LiveId" clId="{66F7E794-D109-4EBF-B5D0-0B4FBA30D2C4}" dt="2026-02-16T06:30:37.221" v="15296" actId="20577"/>
        <pc:sldMkLst>
          <pc:docMk/>
          <pc:sldMk cId="4122221665" sldId="287"/>
        </pc:sldMkLst>
        <pc:spChg chg="mod">
          <ac:chgData name="LeAnne Spicer" userId="ce9683c87d3c6464" providerId="LiveId" clId="{66F7E794-D109-4EBF-B5D0-0B4FBA30D2C4}" dt="2026-02-16T06:30:37.221" v="15296" actId="20577"/>
          <ac:spMkLst>
            <pc:docMk/>
            <pc:sldMk cId="4122221665" sldId="287"/>
            <ac:spMk id="4" creationId="{F9B448E7-7233-7620-A595-C93EA8DDF9CA}"/>
          </ac:spMkLst>
        </pc:spChg>
      </pc:sldChg>
      <pc:sldChg chg="addSp delSp modSp mod modNotesTx">
        <pc:chgData name="LeAnne Spicer" userId="ce9683c87d3c6464" providerId="LiveId" clId="{66F7E794-D109-4EBF-B5D0-0B4FBA30D2C4}" dt="2026-02-16T06:40:09.800" v="15718" actId="20577"/>
        <pc:sldMkLst>
          <pc:docMk/>
          <pc:sldMk cId="4051878681" sldId="288"/>
        </pc:sldMkLst>
        <pc:spChg chg="add del mod">
          <ac:chgData name="LeAnne Spicer" userId="ce9683c87d3c6464" providerId="LiveId" clId="{66F7E794-D109-4EBF-B5D0-0B4FBA30D2C4}" dt="2026-02-16T01:55:00.260" v="4269"/>
          <ac:spMkLst>
            <pc:docMk/>
            <pc:sldMk cId="4051878681" sldId="288"/>
            <ac:spMk id="2" creationId="{BE923DF9-9536-1391-5155-8363398D80F4}"/>
          </ac:spMkLst>
        </pc:spChg>
        <pc:spChg chg="mod">
          <ac:chgData name="LeAnne Spicer" userId="ce9683c87d3c6464" providerId="LiveId" clId="{66F7E794-D109-4EBF-B5D0-0B4FBA30D2C4}" dt="2026-02-16T02:33:23.434" v="5473" actId="20577"/>
          <ac:spMkLst>
            <pc:docMk/>
            <pc:sldMk cId="4051878681" sldId="288"/>
            <ac:spMk id="7" creationId="{33AB9911-EE8D-E7B4-7E1C-1007CB32F61E}"/>
          </ac:spMkLst>
        </pc:spChg>
        <pc:picChg chg="add mod ord">
          <ac:chgData name="LeAnne Spicer" userId="ce9683c87d3c6464" providerId="LiveId" clId="{66F7E794-D109-4EBF-B5D0-0B4FBA30D2C4}" dt="2026-02-16T01:55:00.260" v="4269"/>
          <ac:picMkLst>
            <pc:docMk/>
            <pc:sldMk cId="4051878681" sldId="288"/>
            <ac:picMk id="4" creationId="{8F51BED7-B125-AF5F-61AC-B7128908CFFB}"/>
          </ac:picMkLst>
        </pc:picChg>
        <pc:picChg chg="del">
          <ac:chgData name="LeAnne Spicer" userId="ce9683c87d3c6464" providerId="LiveId" clId="{66F7E794-D109-4EBF-B5D0-0B4FBA30D2C4}" dt="2026-02-16T01:54:49.354" v="4267" actId="478"/>
          <ac:picMkLst>
            <pc:docMk/>
            <pc:sldMk cId="4051878681" sldId="288"/>
            <ac:picMk id="10242" creationId="{570D7633-D252-9409-BED0-1A1651B736AA}"/>
          </ac:picMkLst>
        </pc:picChg>
      </pc:sldChg>
      <pc:sldChg chg="addSp delSp modSp add del mod modNotesTx">
        <pc:chgData name="LeAnne Spicer" userId="ce9683c87d3c6464" providerId="LiveId" clId="{66F7E794-D109-4EBF-B5D0-0B4FBA30D2C4}" dt="2026-02-16T06:38:26.603" v="15717" actId="20577"/>
        <pc:sldMkLst>
          <pc:docMk/>
          <pc:sldMk cId="1643597346" sldId="289"/>
        </pc:sldMkLst>
        <pc:spChg chg="del">
          <ac:chgData name="LeAnne Spicer" userId="ce9683c87d3c6464" providerId="LiveId" clId="{66F7E794-D109-4EBF-B5D0-0B4FBA30D2C4}" dt="2026-02-15T19:59:14.587" v="3992"/>
          <ac:spMkLst>
            <pc:docMk/>
            <pc:sldMk cId="1643597346" sldId="289"/>
            <ac:spMk id="2" creationId="{E314BC79-0454-1E09-BD2C-0B0B371A4B0F}"/>
          </ac:spMkLst>
        </pc:spChg>
        <pc:spChg chg="add del mod">
          <ac:chgData name="LeAnne Spicer" userId="ce9683c87d3c6464" providerId="LiveId" clId="{66F7E794-D109-4EBF-B5D0-0B4FBA30D2C4}" dt="2026-02-16T01:56:08.292" v="4272"/>
          <ac:spMkLst>
            <pc:docMk/>
            <pc:sldMk cId="1643597346" sldId="289"/>
            <ac:spMk id="4" creationId="{F49CB8E4-1D06-353A-69D3-1B54D8177D49}"/>
          </ac:spMkLst>
        </pc:spChg>
        <pc:spChg chg="mod">
          <ac:chgData name="LeAnne Spicer" userId="ce9683c87d3c6464" providerId="LiveId" clId="{66F7E794-D109-4EBF-B5D0-0B4FBA30D2C4}" dt="2026-02-16T04:38:20.246" v="10423" actId="20577"/>
          <ac:spMkLst>
            <pc:docMk/>
            <pc:sldMk cId="1643597346" sldId="289"/>
            <ac:spMk id="7" creationId="{F31BB881-B66B-C0DB-6677-9D0C4A749E49}"/>
          </ac:spMkLst>
        </pc:spChg>
        <pc:spChg chg="add del mod">
          <ac:chgData name="LeAnne Spicer" userId="ce9683c87d3c6464" providerId="LiveId" clId="{66F7E794-D109-4EBF-B5D0-0B4FBA30D2C4}" dt="2026-02-16T02:00:36.535" v="4281"/>
          <ac:spMkLst>
            <pc:docMk/>
            <pc:sldMk cId="1643597346" sldId="289"/>
            <ac:spMk id="12" creationId="{F8B4E661-932C-7AB4-215E-EA06089C30AF}"/>
          </ac:spMkLst>
        </pc:spChg>
        <pc:spChg chg="mod">
          <ac:chgData name="LeAnne Spicer" userId="ce9683c87d3c6464" providerId="LiveId" clId="{66F7E794-D109-4EBF-B5D0-0B4FBA30D2C4}" dt="2026-02-15T17:38:56.159" v="618" actId="6549"/>
          <ac:spMkLst>
            <pc:docMk/>
            <pc:sldMk cId="1643597346" sldId="289"/>
            <ac:spMk id="28" creationId="{C7D67B9F-ECE2-25FD-F733-1236A30F3168}"/>
          </ac:spMkLst>
        </pc:spChg>
        <pc:picChg chg="add del mod">
          <ac:chgData name="LeAnne Spicer" userId="ce9683c87d3c6464" providerId="LiveId" clId="{66F7E794-D109-4EBF-B5D0-0B4FBA30D2C4}" dt="2026-02-16T01:56:00.374" v="4270" actId="478"/>
          <ac:picMkLst>
            <pc:docMk/>
            <pc:sldMk cId="1643597346" sldId="289"/>
            <ac:picMk id="3" creationId="{FE60D4BC-9505-A88E-24CA-6231F55BA00A}"/>
          </ac:picMkLst>
        </pc:picChg>
        <pc:picChg chg="add del mod ord">
          <ac:chgData name="LeAnne Spicer" userId="ce9683c87d3c6464" providerId="LiveId" clId="{66F7E794-D109-4EBF-B5D0-0B4FBA30D2C4}" dt="2026-02-16T02:00:28.705" v="4279" actId="478"/>
          <ac:picMkLst>
            <pc:docMk/>
            <pc:sldMk cId="1643597346" sldId="289"/>
            <ac:picMk id="8" creationId="{5A70C731-2BB8-A872-1DCB-D9346CD31A9C}"/>
          </ac:picMkLst>
        </pc:picChg>
        <pc:picChg chg="add del mod">
          <ac:chgData name="LeAnne Spicer" userId="ce9683c87d3c6464" providerId="LiveId" clId="{66F7E794-D109-4EBF-B5D0-0B4FBA30D2C4}" dt="2026-02-16T02:00:19.905" v="4277" actId="478"/>
          <ac:picMkLst>
            <pc:docMk/>
            <pc:sldMk cId="1643597346" sldId="289"/>
            <ac:picMk id="10" creationId="{4CA17D70-4EC9-B37C-E955-27F9648866E6}"/>
          </ac:picMkLst>
        </pc:picChg>
        <pc:picChg chg="add mod ord modCrop">
          <ac:chgData name="LeAnne Spicer" userId="ce9683c87d3c6464" providerId="LiveId" clId="{66F7E794-D109-4EBF-B5D0-0B4FBA30D2C4}" dt="2026-02-16T02:01:10.270" v="4285" actId="18131"/>
          <ac:picMkLst>
            <pc:docMk/>
            <pc:sldMk cId="1643597346" sldId="289"/>
            <ac:picMk id="14" creationId="{1D41C51B-C13D-B582-BDE1-BB3C8831349B}"/>
          </ac:picMkLst>
        </pc:picChg>
      </pc:sldChg>
      <pc:sldChg chg="addSp delSp modSp new mod ord chgLayout modNotesTx">
        <pc:chgData name="LeAnne Spicer" userId="ce9683c87d3c6464" providerId="LiveId" clId="{66F7E794-D109-4EBF-B5D0-0B4FBA30D2C4}" dt="2026-02-16T06:26:30.885" v="15259" actId="20577"/>
        <pc:sldMkLst>
          <pc:docMk/>
          <pc:sldMk cId="1532564177" sldId="290"/>
        </pc:sldMkLst>
        <pc:spChg chg="del mod ord">
          <ac:chgData name="LeAnne Spicer" userId="ce9683c87d3c6464" providerId="LiveId" clId="{66F7E794-D109-4EBF-B5D0-0B4FBA30D2C4}" dt="2026-02-15T18:03:27.977" v="1396" actId="700"/>
          <ac:spMkLst>
            <pc:docMk/>
            <pc:sldMk cId="1532564177" sldId="290"/>
            <ac:spMk id="2" creationId="{288BDEE8-435C-AF4A-9F7F-6F5A8E0A721D}"/>
          </ac:spMkLst>
        </pc:spChg>
        <pc:spChg chg="del mod ord">
          <ac:chgData name="LeAnne Spicer" userId="ce9683c87d3c6464" providerId="LiveId" clId="{66F7E794-D109-4EBF-B5D0-0B4FBA30D2C4}" dt="2026-02-15T18:03:27.977" v="1396" actId="700"/>
          <ac:spMkLst>
            <pc:docMk/>
            <pc:sldMk cId="1532564177" sldId="290"/>
            <ac:spMk id="3" creationId="{B998F9B7-4378-9772-DF78-79477A3FEE5F}"/>
          </ac:spMkLst>
        </pc:spChg>
        <pc:spChg chg="del">
          <ac:chgData name="LeAnne Spicer" userId="ce9683c87d3c6464" providerId="LiveId" clId="{66F7E794-D109-4EBF-B5D0-0B4FBA30D2C4}" dt="2026-02-15T18:03:27.977" v="1396" actId="700"/>
          <ac:spMkLst>
            <pc:docMk/>
            <pc:sldMk cId="1532564177" sldId="290"/>
            <ac:spMk id="4" creationId="{5687D7C7-5FDF-A921-F455-884C1E9519AC}"/>
          </ac:spMkLst>
        </pc:spChg>
        <pc:spChg chg="del">
          <ac:chgData name="LeAnne Spicer" userId="ce9683c87d3c6464" providerId="LiveId" clId="{66F7E794-D109-4EBF-B5D0-0B4FBA30D2C4}" dt="2026-02-15T18:03:27.977" v="1396" actId="700"/>
          <ac:spMkLst>
            <pc:docMk/>
            <pc:sldMk cId="1532564177" sldId="290"/>
            <ac:spMk id="5" creationId="{58931545-D2CD-E76C-21BF-A65403D9A838}"/>
          </ac:spMkLst>
        </pc:spChg>
        <pc:spChg chg="add mod ord">
          <ac:chgData name="LeAnne Spicer" userId="ce9683c87d3c6464" providerId="LiveId" clId="{66F7E794-D109-4EBF-B5D0-0B4FBA30D2C4}" dt="2026-02-15T21:08:30.248" v="4129" actId="6549"/>
          <ac:spMkLst>
            <pc:docMk/>
            <pc:sldMk cId="1532564177" sldId="290"/>
            <ac:spMk id="6" creationId="{22E92861-E2FA-3F39-21F2-D5DB049A4013}"/>
          </ac:spMkLst>
        </pc:spChg>
        <pc:spChg chg="add mod ord">
          <ac:chgData name="LeAnne Spicer" userId="ce9683c87d3c6464" providerId="LiveId" clId="{66F7E794-D109-4EBF-B5D0-0B4FBA30D2C4}" dt="2026-02-16T06:26:30.885" v="15259" actId="20577"/>
          <ac:spMkLst>
            <pc:docMk/>
            <pc:sldMk cId="1532564177" sldId="290"/>
            <ac:spMk id="7" creationId="{786B5A04-2A43-F2A8-7804-DD4E4F665B29}"/>
          </ac:spMkLst>
        </pc:spChg>
      </pc:sldChg>
      <pc:sldChg chg="new del">
        <pc:chgData name="LeAnne Spicer" userId="ce9683c87d3c6464" providerId="LiveId" clId="{66F7E794-D109-4EBF-B5D0-0B4FBA30D2C4}" dt="2026-02-15T18:47:32.501" v="2624" actId="680"/>
        <pc:sldMkLst>
          <pc:docMk/>
          <pc:sldMk cId="2914288621" sldId="291"/>
        </pc:sldMkLst>
      </pc:sldChg>
      <pc:sldChg chg="new del">
        <pc:chgData name="LeAnne Spicer" userId="ce9683c87d3c6464" providerId="LiveId" clId="{66F7E794-D109-4EBF-B5D0-0B4FBA30D2C4}" dt="2026-02-15T19:29:53.639" v="3959" actId="47"/>
        <pc:sldMkLst>
          <pc:docMk/>
          <pc:sldMk cId="4016582258" sldId="291"/>
        </pc:sldMkLst>
      </pc:sldChg>
      <pc:sldChg chg="addSp delSp modSp add mod modNotesTx">
        <pc:chgData name="LeAnne Spicer" userId="ce9683c87d3c6464" providerId="LiveId" clId="{66F7E794-D109-4EBF-B5D0-0B4FBA30D2C4}" dt="2026-02-16T07:17:30.873" v="17026" actId="20577"/>
        <pc:sldMkLst>
          <pc:docMk/>
          <pc:sldMk cId="2180570510" sldId="292"/>
        </pc:sldMkLst>
        <pc:spChg chg="mod">
          <ac:chgData name="LeAnne Spicer" userId="ce9683c87d3c6464" providerId="LiveId" clId="{66F7E794-D109-4EBF-B5D0-0B4FBA30D2C4}" dt="2026-02-15T19:20:24.643" v="3686" actId="20577"/>
          <ac:spMkLst>
            <pc:docMk/>
            <pc:sldMk cId="2180570510" sldId="292"/>
            <ac:spMk id="2" creationId="{15D99144-54E3-CBEE-FDCF-91679001B496}"/>
          </ac:spMkLst>
        </pc:spChg>
        <pc:spChg chg="mod">
          <ac:chgData name="LeAnne Spicer" userId="ce9683c87d3c6464" providerId="LiveId" clId="{66F7E794-D109-4EBF-B5D0-0B4FBA30D2C4}" dt="2026-02-16T07:10:05.228" v="16969" actId="20577"/>
          <ac:spMkLst>
            <pc:docMk/>
            <pc:sldMk cId="2180570510" sldId="292"/>
            <ac:spMk id="3" creationId="{0CF9D344-A1E8-25E9-59B8-DD208ECC73C0}"/>
          </ac:spMkLst>
        </pc:spChg>
        <pc:spChg chg="mod">
          <ac:chgData name="LeAnne Spicer" userId="ce9683c87d3c6464" providerId="LiveId" clId="{66F7E794-D109-4EBF-B5D0-0B4FBA30D2C4}" dt="2026-02-16T07:08:03.722" v="16944" actId="1076"/>
          <ac:spMkLst>
            <pc:docMk/>
            <pc:sldMk cId="2180570510" sldId="292"/>
            <ac:spMk id="5" creationId="{C9E95F74-E223-E227-B0A7-C0CA4CD57932}"/>
          </ac:spMkLst>
        </pc:spChg>
        <pc:picChg chg="add del mod">
          <ac:chgData name="LeAnne Spicer" userId="ce9683c87d3c6464" providerId="LiveId" clId="{66F7E794-D109-4EBF-B5D0-0B4FBA30D2C4}" dt="2026-02-16T06:58:53.195" v="16667" actId="478"/>
          <ac:picMkLst>
            <pc:docMk/>
            <pc:sldMk cId="2180570510" sldId="292"/>
            <ac:picMk id="4" creationId="{6D4DE7FD-C181-4ED3-B941-E820A6DA5A2D}"/>
          </ac:picMkLst>
        </pc:picChg>
        <pc:picChg chg="add del mod">
          <ac:chgData name="LeAnne Spicer" userId="ce9683c87d3c6464" providerId="LiveId" clId="{66F7E794-D109-4EBF-B5D0-0B4FBA30D2C4}" dt="2026-02-16T06:57:47.927" v="16660" actId="478"/>
          <ac:picMkLst>
            <pc:docMk/>
            <pc:sldMk cId="2180570510" sldId="292"/>
            <ac:picMk id="6" creationId="{BDF0FCD0-BDB8-AFC4-739A-FC4466EF9CB5}"/>
          </ac:picMkLst>
        </pc:picChg>
        <pc:picChg chg="add mod">
          <ac:chgData name="LeAnne Spicer" userId="ce9683c87d3c6464" providerId="LiveId" clId="{66F7E794-D109-4EBF-B5D0-0B4FBA30D2C4}" dt="2026-02-16T06:58:15.677" v="16665" actId="1076"/>
          <ac:picMkLst>
            <pc:docMk/>
            <pc:sldMk cId="2180570510" sldId="292"/>
            <ac:picMk id="8" creationId="{E9741D77-461D-7092-49B4-E71B971421EB}"/>
          </ac:picMkLst>
        </pc:picChg>
        <pc:picChg chg="add mod">
          <ac:chgData name="LeAnne Spicer" userId="ce9683c87d3c6464" providerId="LiveId" clId="{66F7E794-D109-4EBF-B5D0-0B4FBA30D2C4}" dt="2026-02-16T06:59:09.786" v="16671" actId="1076"/>
          <ac:picMkLst>
            <pc:docMk/>
            <pc:sldMk cId="2180570510" sldId="292"/>
            <ac:picMk id="10" creationId="{9F4B4D74-F0FB-0E88-C6B4-954140AE74CD}"/>
          </ac:picMkLst>
        </pc:picChg>
        <pc:picChg chg="del">
          <ac:chgData name="LeAnne Spicer" userId="ce9683c87d3c6464" providerId="LiveId" clId="{66F7E794-D109-4EBF-B5D0-0B4FBA30D2C4}" dt="2026-02-15T19:26:52.705" v="3877" actId="478"/>
          <ac:picMkLst>
            <pc:docMk/>
            <pc:sldMk cId="2180570510" sldId="292"/>
            <ac:picMk id="2050" creationId="{33553DC2-0CCC-D42E-173F-12B6FA1BF304}"/>
          </ac:picMkLst>
        </pc:picChg>
      </pc:sldChg>
      <pc:sldChg chg="addSp delSp modSp add mod modNotesTx">
        <pc:chgData name="LeAnne Spicer" userId="ce9683c87d3c6464" providerId="LiveId" clId="{66F7E794-D109-4EBF-B5D0-0B4FBA30D2C4}" dt="2026-02-16T06:45:08.711" v="15965" actId="313"/>
        <pc:sldMkLst>
          <pc:docMk/>
          <pc:sldMk cId="3485047378" sldId="293"/>
        </pc:sldMkLst>
        <pc:spChg chg="mod">
          <ac:chgData name="LeAnne Spicer" userId="ce9683c87d3c6464" providerId="LiveId" clId="{66F7E794-D109-4EBF-B5D0-0B4FBA30D2C4}" dt="2026-02-16T02:04:10.109" v="4305" actId="20577"/>
          <ac:spMkLst>
            <pc:docMk/>
            <pc:sldMk cId="3485047378" sldId="293"/>
            <ac:spMk id="5" creationId="{8F764BB9-8A40-B40A-4555-4DF633B70101}"/>
          </ac:spMkLst>
        </pc:spChg>
        <pc:spChg chg="mod">
          <ac:chgData name="LeAnne Spicer" userId="ce9683c87d3c6464" providerId="LiveId" clId="{66F7E794-D109-4EBF-B5D0-0B4FBA30D2C4}" dt="2026-02-16T06:41:13.286" v="15725" actId="1076"/>
          <ac:spMkLst>
            <pc:docMk/>
            <pc:sldMk cId="3485047378" sldId="293"/>
            <ac:spMk id="7" creationId="{248DCBF6-2CD3-19BD-F7DB-A835641A4B48}"/>
          </ac:spMkLst>
        </pc:spChg>
        <pc:spChg chg="add del mod">
          <ac:chgData name="LeAnne Spicer" userId="ce9683c87d3c6464" providerId="LiveId" clId="{66F7E794-D109-4EBF-B5D0-0B4FBA30D2C4}" dt="2026-02-16T02:23:27.660" v="5298"/>
          <ac:spMkLst>
            <pc:docMk/>
            <pc:sldMk cId="3485047378" sldId="293"/>
            <ac:spMk id="8" creationId="{18D2B502-B2AF-82C5-E2B1-F1E0D52F04FA}"/>
          </ac:spMkLst>
        </pc:spChg>
        <pc:spChg chg="mod">
          <ac:chgData name="LeAnne Spicer" userId="ce9683c87d3c6464" providerId="LiveId" clId="{66F7E794-D109-4EBF-B5D0-0B4FBA30D2C4}" dt="2026-02-16T02:23:43.942" v="5328" actId="6549"/>
          <ac:spMkLst>
            <pc:docMk/>
            <pc:sldMk cId="3485047378" sldId="293"/>
            <ac:spMk id="28" creationId="{482BA366-ED04-AD2B-FB0A-A424BD18131B}"/>
          </ac:spMkLst>
        </pc:spChg>
        <pc:picChg chg="add del mod">
          <ac:chgData name="LeAnne Spicer" userId="ce9683c87d3c6464" providerId="LiveId" clId="{66F7E794-D109-4EBF-B5D0-0B4FBA30D2C4}" dt="2026-02-16T02:23:12.926" v="5295" actId="478"/>
          <ac:picMkLst>
            <pc:docMk/>
            <pc:sldMk cId="3485047378" sldId="293"/>
            <ac:picMk id="3" creationId="{14CB1B55-1407-9F38-89BD-AE275FD4A3D3}"/>
          </ac:picMkLst>
        </pc:picChg>
        <pc:picChg chg="del">
          <ac:chgData name="LeAnne Spicer" userId="ce9683c87d3c6464" providerId="LiveId" clId="{66F7E794-D109-4EBF-B5D0-0B4FBA30D2C4}" dt="2026-02-16T02:23:18.585" v="5296" actId="478"/>
          <ac:picMkLst>
            <pc:docMk/>
            <pc:sldMk cId="3485047378" sldId="293"/>
            <ac:picMk id="6" creationId="{BB122F6F-22D2-D775-26AD-8343ED22384B}"/>
          </ac:picMkLst>
        </pc:picChg>
        <pc:picChg chg="add mod ord">
          <ac:chgData name="LeAnne Spicer" userId="ce9683c87d3c6464" providerId="LiveId" clId="{66F7E794-D109-4EBF-B5D0-0B4FBA30D2C4}" dt="2026-02-16T02:23:27.660" v="5298"/>
          <ac:picMkLst>
            <pc:docMk/>
            <pc:sldMk cId="3485047378" sldId="293"/>
            <ac:picMk id="10" creationId="{51550D67-23F8-9C2A-4F91-D2A9CBE7FF01}"/>
          </ac:picMkLst>
        </pc:picChg>
      </pc:sldChg>
      <pc:sldChg chg="addSp delSp modSp new mod modClrScheme chgLayout modNotesTx">
        <pc:chgData name="LeAnne Spicer" userId="ce9683c87d3c6464" providerId="LiveId" clId="{66F7E794-D109-4EBF-B5D0-0B4FBA30D2C4}" dt="2026-02-16T05:22:04.317" v="13256" actId="6549"/>
        <pc:sldMkLst>
          <pc:docMk/>
          <pc:sldMk cId="1978583234" sldId="294"/>
        </pc:sldMkLst>
        <pc:spChg chg="add del mod ord">
          <ac:chgData name="LeAnne Spicer" userId="ce9683c87d3c6464" providerId="LiveId" clId="{66F7E794-D109-4EBF-B5D0-0B4FBA30D2C4}" dt="2026-02-16T02:50:48.985" v="6061" actId="700"/>
          <ac:spMkLst>
            <pc:docMk/>
            <pc:sldMk cId="1978583234" sldId="294"/>
            <ac:spMk id="2" creationId="{F50BF079-8171-ED7B-7749-7499CC93488D}"/>
          </ac:spMkLst>
        </pc:spChg>
        <pc:spChg chg="add del mod ord">
          <ac:chgData name="LeAnne Spicer" userId="ce9683c87d3c6464" providerId="LiveId" clId="{66F7E794-D109-4EBF-B5D0-0B4FBA30D2C4}" dt="2026-02-16T02:50:48.985" v="6061" actId="700"/>
          <ac:spMkLst>
            <pc:docMk/>
            <pc:sldMk cId="1978583234" sldId="294"/>
            <ac:spMk id="3" creationId="{1FD36304-EA0A-2920-E37E-946F3B334FA6}"/>
          </ac:spMkLst>
        </pc:spChg>
        <pc:spChg chg="add del mod ord">
          <ac:chgData name="LeAnne Spicer" userId="ce9683c87d3c6464" providerId="LiveId" clId="{66F7E794-D109-4EBF-B5D0-0B4FBA30D2C4}" dt="2026-02-16T02:53:19.270" v="6064" actId="700"/>
          <ac:spMkLst>
            <pc:docMk/>
            <pc:sldMk cId="1978583234" sldId="294"/>
            <ac:spMk id="4" creationId="{96C0BC64-7B34-D65D-2762-D60E63EEC4B2}"/>
          </ac:spMkLst>
        </pc:spChg>
        <pc:spChg chg="add del mod ord">
          <ac:chgData name="LeAnne Spicer" userId="ce9683c87d3c6464" providerId="LiveId" clId="{66F7E794-D109-4EBF-B5D0-0B4FBA30D2C4}" dt="2026-02-16T02:53:19.270" v="6064" actId="700"/>
          <ac:spMkLst>
            <pc:docMk/>
            <pc:sldMk cId="1978583234" sldId="294"/>
            <ac:spMk id="5" creationId="{B86249A2-600E-4C3C-7EC8-D8C1A6B3BD7B}"/>
          </ac:spMkLst>
        </pc:spChg>
        <pc:spChg chg="add del mod ord">
          <ac:chgData name="LeAnne Spicer" userId="ce9683c87d3c6464" providerId="LiveId" clId="{66F7E794-D109-4EBF-B5D0-0B4FBA30D2C4}" dt="2026-02-16T02:52:35.576" v="6063"/>
          <ac:spMkLst>
            <pc:docMk/>
            <pc:sldMk cId="1978583234" sldId="294"/>
            <ac:spMk id="6" creationId="{ABC83709-378A-4C89-CDDA-3821C6D0A20A}"/>
          </ac:spMkLst>
        </pc:spChg>
        <pc:spChg chg="add del mod ord">
          <ac:chgData name="LeAnne Spicer" userId="ce9683c87d3c6464" providerId="LiveId" clId="{66F7E794-D109-4EBF-B5D0-0B4FBA30D2C4}" dt="2026-02-16T02:53:19.270" v="6064" actId="700"/>
          <ac:spMkLst>
            <pc:docMk/>
            <pc:sldMk cId="1978583234" sldId="294"/>
            <ac:spMk id="7" creationId="{EC46A836-D8B9-A4E5-EBA8-9F2FDE2E48D6}"/>
          </ac:spMkLst>
        </pc:spChg>
        <pc:spChg chg="add del mod ord">
          <ac:chgData name="LeAnne Spicer" userId="ce9683c87d3c6464" providerId="LiveId" clId="{66F7E794-D109-4EBF-B5D0-0B4FBA30D2C4}" dt="2026-02-16T02:53:54.690" v="6065" actId="700"/>
          <ac:spMkLst>
            <pc:docMk/>
            <pc:sldMk cId="1978583234" sldId="294"/>
            <ac:spMk id="10" creationId="{47B575A6-2D5F-C462-ECF6-92329B093BE6}"/>
          </ac:spMkLst>
        </pc:spChg>
        <pc:spChg chg="add del mod ord">
          <ac:chgData name="LeAnne Spicer" userId="ce9683c87d3c6464" providerId="LiveId" clId="{66F7E794-D109-4EBF-B5D0-0B4FBA30D2C4}" dt="2026-02-16T02:53:54.690" v="6065" actId="700"/>
          <ac:spMkLst>
            <pc:docMk/>
            <pc:sldMk cId="1978583234" sldId="294"/>
            <ac:spMk id="11" creationId="{C165FD4E-4E34-91CC-1BAB-96A6C2920928}"/>
          </ac:spMkLst>
        </pc:spChg>
        <pc:spChg chg="add del mod ord">
          <ac:chgData name="LeAnne Spicer" userId="ce9683c87d3c6464" providerId="LiveId" clId="{66F7E794-D109-4EBF-B5D0-0B4FBA30D2C4}" dt="2026-02-16T02:53:54.690" v="6065" actId="700"/>
          <ac:spMkLst>
            <pc:docMk/>
            <pc:sldMk cId="1978583234" sldId="294"/>
            <ac:spMk id="12" creationId="{37F370BF-F86D-EFE0-FAC6-0AD11B2FAF2B}"/>
          </ac:spMkLst>
        </pc:spChg>
        <pc:spChg chg="add mod ord">
          <ac:chgData name="LeAnne Spicer" userId="ce9683c87d3c6464" providerId="LiveId" clId="{66F7E794-D109-4EBF-B5D0-0B4FBA30D2C4}" dt="2026-02-16T02:55:44.349" v="6094" actId="20577"/>
          <ac:spMkLst>
            <pc:docMk/>
            <pc:sldMk cId="1978583234" sldId="294"/>
            <ac:spMk id="15" creationId="{05DFBA3A-7F65-730B-2A50-CB20F84DD150}"/>
          </ac:spMkLst>
        </pc:spChg>
        <pc:picChg chg="add mod ord">
          <ac:chgData name="LeAnne Spicer" userId="ce9683c87d3c6464" providerId="LiveId" clId="{66F7E794-D109-4EBF-B5D0-0B4FBA30D2C4}" dt="2026-02-16T02:58:15.340" v="6115" actId="166"/>
          <ac:picMkLst>
            <pc:docMk/>
            <pc:sldMk cId="1978583234" sldId="294"/>
            <ac:picMk id="9" creationId="{E5A0C564-E6D9-DE7A-C5FB-16177EACCE0E}"/>
          </ac:picMkLst>
        </pc:picChg>
        <pc:picChg chg="add mod ord">
          <ac:chgData name="LeAnne Spicer" userId="ce9683c87d3c6464" providerId="LiveId" clId="{66F7E794-D109-4EBF-B5D0-0B4FBA30D2C4}" dt="2026-02-16T02:59:02.080" v="6121" actId="167"/>
          <ac:picMkLst>
            <pc:docMk/>
            <pc:sldMk cId="1978583234" sldId="294"/>
            <ac:picMk id="14" creationId="{4783D2AC-0429-5E34-ED33-B05A0FC3006C}"/>
          </ac:picMkLst>
        </pc:picChg>
        <pc:picChg chg="add mod">
          <ac:chgData name="LeAnne Spicer" userId="ce9683c87d3c6464" providerId="LiveId" clId="{66F7E794-D109-4EBF-B5D0-0B4FBA30D2C4}" dt="2026-02-16T02:58:53.085" v="6120" actId="1076"/>
          <ac:picMkLst>
            <pc:docMk/>
            <pc:sldMk cId="1978583234" sldId="294"/>
            <ac:picMk id="17" creationId="{AE787D4A-296F-4E78-35D9-2D97D37CB466}"/>
          </ac:picMkLst>
        </pc:picChg>
      </pc:sldChg>
      <pc:sldChg chg="addSp delSp modSp add mod ord modNotesTx">
        <pc:chgData name="LeAnne Spicer" userId="ce9683c87d3c6464" providerId="LiveId" clId="{66F7E794-D109-4EBF-B5D0-0B4FBA30D2C4}" dt="2026-02-16T04:17:43.959" v="10217" actId="1076"/>
        <pc:sldMkLst>
          <pc:docMk/>
          <pc:sldMk cId="967324768" sldId="295"/>
        </pc:sldMkLst>
        <pc:spChg chg="add del mod">
          <ac:chgData name="LeAnne Spicer" userId="ce9683c87d3c6464" providerId="LiveId" clId="{66F7E794-D109-4EBF-B5D0-0B4FBA30D2C4}" dt="2026-02-16T03:12:53.186" v="7091" actId="478"/>
          <ac:spMkLst>
            <pc:docMk/>
            <pc:sldMk cId="967324768" sldId="295"/>
            <ac:spMk id="3" creationId="{B6141CF4-1A93-6C8A-0AD0-6315E16F3A4A}"/>
          </ac:spMkLst>
        </pc:spChg>
        <pc:spChg chg="mod">
          <ac:chgData name="LeAnne Spicer" userId="ce9683c87d3c6464" providerId="LiveId" clId="{66F7E794-D109-4EBF-B5D0-0B4FBA30D2C4}" dt="2026-02-16T03:12:08.818" v="7088" actId="20577"/>
          <ac:spMkLst>
            <pc:docMk/>
            <pc:sldMk cId="967324768" sldId="295"/>
            <ac:spMk id="15" creationId="{B4B3FB55-8019-E393-8D15-80BEFD81F6A8}"/>
          </ac:spMkLst>
        </pc:spChg>
        <pc:picChg chg="add mod">
          <ac:chgData name="LeAnne Spicer" userId="ce9683c87d3c6464" providerId="LiveId" clId="{66F7E794-D109-4EBF-B5D0-0B4FBA30D2C4}" dt="2026-02-16T04:17:39.632" v="10216" actId="1076"/>
          <ac:picMkLst>
            <pc:docMk/>
            <pc:sldMk cId="967324768" sldId="295"/>
            <ac:picMk id="5" creationId="{D05A48BA-6110-0670-E25B-F5FBF0F1C227}"/>
          </ac:picMkLst>
        </pc:picChg>
        <pc:picChg chg="add mod ord">
          <ac:chgData name="LeAnne Spicer" userId="ce9683c87d3c6464" providerId="LiveId" clId="{66F7E794-D109-4EBF-B5D0-0B4FBA30D2C4}" dt="2026-02-16T04:17:43.959" v="10217" actId="1076"/>
          <ac:picMkLst>
            <pc:docMk/>
            <pc:sldMk cId="967324768" sldId="295"/>
            <ac:picMk id="7" creationId="{023B69E7-205F-A82E-A58B-162BB5668415}"/>
          </ac:picMkLst>
        </pc:picChg>
        <pc:picChg chg="del">
          <ac:chgData name="LeAnne Spicer" userId="ce9683c87d3c6464" providerId="LiveId" clId="{66F7E794-D109-4EBF-B5D0-0B4FBA30D2C4}" dt="2026-02-16T03:12:45.272" v="7089" actId="478"/>
          <ac:picMkLst>
            <pc:docMk/>
            <pc:sldMk cId="967324768" sldId="295"/>
            <ac:picMk id="9" creationId="{B24B8124-346D-5E65-CD23-F5C90247ACB8}"/>
          </ac:picMkLst>
        </pc:picChg>
        <pc:picChg chg="add mod ord">
          <ac:chgData name="LeAnne Spicer" userId="ce9683c87d3c6464" providerId="LiveId" clId="{66F7E794-D109-4EBF-B5D0-0B4FBA30D2C4}" dt="2026-02-16T04:16:52.783" v="10213" actId="1076"/>
          <ac:picMkLst>
            <pc:docMk/>
            <pc:sldMk cId="967324768" sldId="295"/>
            <ac:picMk id="10" creationId="{DB9FFE1E-636F-D44C-CD87-BA696086E720}"/>
          </ac:picMkLst>
        </pc:picChg>
        <pc:picChg chg="add mod modCrop">
          <ac:chgData name="LeAnne Spicer" userId="ce9683c87d3c6464" providerId="LiveId" clId="{66F7E794-D109-4EBF-B5D0-0B4FBA30D2C4}" dt="2026-02-16T04:17:07.346" v="10215" actId="1076"/>
          <ac:picMkLst>
            <pc:docMk/>
            <pc:sldMk cId="967324768" sldId="295"/>
            <ac:picMk id="12" creationId="{C26AB842-C47E-7DA5-7B4E-E5126F2E55ED}"/>
          </ac:picMkLst>
        </pc:picChg>
        <pc:picChg chg="del">
          <ac:chgData name="LeAnne Spicer" userId="ce9683c87d3c6464" providerId="LiveId" clId="{66F7E794-D109-4EBF-B5D0-0B4FBA30D2C4}" dt="2026-02-16T03:12:49.291" v="7090" actId="478"/>
          <ac:picMkLst>
            <pc:docMk/>
            <pc:sldMk cId="967324768" sldId="295"/>
            <ac:picMk id="14" creationId="{57A5F827-780C-B97E-2C50-BA858B0245F5}"/>
          </ac:picMkLst>
        </pc:picChg>
        <pc:picChg chg="del">
          <ac:chgData name="LeAnne Spicer" userId="ce9683c87d3c6464" providerId="LiveId" clId="{66F7E794-D109-4EBF-B5D0-0B4FBA30D2C4}" dt="2026-02-16T03:12:55.153" v="7092" actId="478"/>
          <ac:picMkLst>
            <pc:docMk/>
            <pc:sldMk cId="967324768" sldId="295"/>
            <ac:picMk id="17" creationId="{9BD10080-CC6D-85FA-5F06-B2DB6ED9A964}"/>
          </ac:picMkLst>
        </pc:picChg>
      </pc:sldChg>
      <pc:sldChg chg="addSp delSp modSp add mod ord modNotesTx">
        <pc:chgData name="LeAnne Spicer" userId="ce9683c87d3c6464" providerId="LiveId" clId="{66F7E794-D109-4EBF-B5D0-0B4FBA30D2C4}" dt="2026-02-16T04:43:10.259" v="10548" actId="167"/>
        <pc:sldMkLst>
          <pc:docMk/>
          <pc:sldMk cId="3866287966" sldId="296"/>
        </pc:sldMkLst>
        <pc:spChg chg="mod">
          <ac:chgData name="LeAnne Spicer" userId="ce9683c87d3c6464" providerId="LiveId" clId="{66F7E794-D109-4EBF-B5D0-0B4FBA30D2C4}" dt="2026-02-16T03:32:54.271" v="8786" actId="6549"/>
          <ac:spMkLst>
            <pc:docMk/>
            <pc:sldMk cId="3866287966" sldId="296"/>
            <ac:spMk id="15" creationId="{F50CB9E0-6453-11B1-6742-102F8758FE95}"/>
          </ac:spMkLst>
        </pc:spChg>
        <pc:picChg chg="add mod modCrop">
          <ac:chgData name="LeAnne Spicer" userId="ce9683c87d3c6464" providerId="LiveId" clId="{66F7E794-D109-4EBF-B5D0-0B4FBA30D2C4}" dt="2026-02-16T04:15:06.755" v="10202" actId="14100"/>
          <ac:picMkLst>
            <pc:docMk/>
            <pc:sldMk cId="3866287966" sldId="296"/>
            <ac:picMk id="3" creationId="{77842F4B-093A-C76C-413E-8168AC392A8A}"/>
          </ac:picMkLst>
        </pc:picChg>
        <pc:picChg chg="del">
          <ac:chgData name="LeAnne Spicer" userId="ce9683c87d3c6464" providerId="LiveId" clId="{66F7E794-D109-4EBF-B5D0-0B4FBA30D2C4}" dt="2026-02-16T03:32:59.996" v="8787" actId="478"/>
          <ac:picMkLst>
            <pc:docMk/>
            <pc:sldMk cId="3866287966" sldId="296"/>
            <ac:picMk id="5" creationId="{34E33D04-1A08-1ABC-1F0B-BEA7A2B6B18E}"/>
          </ac:picMkLst>
        </pc:picChg>
        <pc:picChg chg="add del mod ord">
          <ac:chgData name="LeAnne Spicer" userId="ce9683c87d3c6464" providerId="LiveId" clId="{66F7E794-D109-4EBF-B5D0-0B4FBA30D2C4}" dt="2026-02-16T04:11:04.199" v="10059" actId="478"/>
          <ac:picMkLst>
            <pc:docMk/>
            <pc:sldMk cId="3866287966" sldId="296"/>
            <ac:picMk id="6" creationId="{D1854B65-A03A-2080-92F1-9CD5B2771094}"/>
          </ac:picMkLst>
        </pc:picChg>
        <pc:picChg chg="del">
          <ac:chgData name="LeAnne Spicer" userId="ce9683c87d3c6464" providerId="LiveId" clId="{66F7E794-D109-4EBF-B5D0-0B4FBA30D2C4}" dt="2026-02-16T03:33:02.213" v="8788" actId="478"/>
          <ac:picMkLst>
            <pc:docMk/>
            <pc:sldMk cId="3866287966" sldId="296"/>
            <ac:picMk id="7" creationId="{FA738198-783B-4FF7-5543-97607DE96F8E}"/>
          </ac:picMkLst>
        </pc:picChg>
        <pc:picChg chg="add mod ord modCrop">
          <ac:chgData name="LeAnne Spicer" userId="ce9683c87d3c6464" providerId="LiveId" clId="{66F7E794-D109-4EBF-B5D0-0B4FBA30D2C4}" dt="2026-02-16T04:43:10.259" v="10548" actId="167"/>
          <ac:picMkLst>
            <pc:docMk/>
            <pc:sldMk cId="3866287966" sldId="296"/>
            <ac:picMk id="9" creationId="{8BF77376-EAD3-AB07-70C4-EED95636E9E6}"/>
          </ac:picMkLst>
        </pc:picChg>
        <pc:picChg chg="del">
          <ac:chgData name="LeAnne Spicer" userId="ce9683c87d3c6464" providerId="LiveId" clId="{66F7E794-D109-4EBF-B5D0-0B4FBA30D2C4}" dt="2026-02-16T03:33:06.044" v="8790" actId="478"/>
          <ac:picMkLst>
            <pc:docMk/>
            <pc:sldMk cId="3866287966" sldId="296"/>
            <ac:picMk id="10" creationId="{0B1DDF95-FFB0-C644-FC9A-25A90DBD0DA1}"/>
          </ac:picMkLst>
        </pc:picChg>
        <pc:picChg chg="del">
          <ac:chgData name="LeAnne Spicer" userId="ce9683c87d3c6464" providerId="LiveId" clId="{66F7E794-D109-4EBF-B5D0-0B4FBA30D2C4}" dt="2026-02-16T03:33:04.096" v="8789" actId="478"/>
          <ac:picMkLst>
            <pc:docMk/>
            <pc:sldMk cId="3866287966" sldId="296"/>
            <ac:picMk id="12" creationId="{7FB34BF8-AE7C-1E09-8681-8C6CA21446CE}"/>
          </ac:picMkLst>
        </pc:picChg>
        <pc:picChg chg="add mod modCrop">
          <ac:chgData name="LeAnne Spicer" userId="ce9683c87d3c6464" providerId="LiveId" clId="{66F7E794-D109-4EBF-B5D0-0B4FBA30D2C4}" dt="2026-02-16T04:14:36.284" v="10198" actId="14100"/>
          <ac:picMkLst>
            <pc:docMk/>
            <pc:sldMk cId="3866287966" sldId="296"/>
            <ac:picMk id="13" creationId="{C37E7654-F17C-7BF2-64EC-B44BCA96CB68}"/>
          </ac:picMkLst>
        </pc:picChg>
        <pc:picChg chg="add mod ord modCrop">
          <ac:chgData name="LeAnne Spicer" userId="ce9683c87d3c6464" providerId="LiveId" clId="{66F7E794-D109-4EBF-B5D0-0B4FBA30D2C4}" dt="2026-02-16T04:42:47.049" v="10547" actId="167"/>
          <ac:picMkLst>
            <pc:docMk/>
            <pc:sldMk cId="3866287966" sldId="296"/>
            <ac:picMk id="16" creationId="{733E4141-A40B-E4FF-6661-2BB1AD3B882D}"/>
          </ac:picMkLst>
        </pc:picChg>
      </pc:sldChg>
      <pc:sldChg chg="addSp delSp modSp add mod modNotesTx">
        <pc:chgData name="LeAnne Spicer" userId="ce9683c87d3c6464" providerId="LiveId" clId="{66F7E794-D109-4EBF-B5D0-0B4FBA30D2C4}" dt="2026-02-16T05:09:10.299" v="12450" actId="20577"/>
        <pc:sldMkLst>
          <pc:docMk/>
          <pc:sldMk cId="3161432513" sldId="297"/>
        </pc:sldMkLst>
        <pc:spChg chg="mod">
          <ac:chgData name="LeAnne Spicer" userId="ce9683c87d3c6464" providerId="LiveId" clId="{66F7E794-D109-4EBF-B5D0-0B4FBA30D2C4}" dt="2026-02-16T05:09:10.299" v="12450" actId="20577"/>
          <ac:spMkLst>
            <pc:docMk/>
            <pc:sldMk cId="3161432513" sldId="297"/>
            <ac:spMk id="15" creationId="{D87D8C86-9BE6-6AA4-94B3-5EEFE202F7C0}"/>
          </ac:spMkLst>
        </pc:spChg>
        <pc:picChg chg="del">
          <ac:chgData name="LeAnne Spicer" userId="ce9683c87d3c6464" providerId="LiveId" clId="{66F7E794-D109-4EBF-B5D0-0B4FBA30D2C4}" dt="2026-02-16T04:43:50.583" v="10550" actId="478"/>
          <ac:picMkLst>
            <pc:docMk/>
            <pc:sldMk cId="3161432513" sldId="297"/>
            <ac:picMk id="3" creationId="{17A0E2D3-FC3E-9B06-ACE0-76CA374930CB}"/>
          </ac:picMkLst>
        </pc:picChg>
        <pc:picChg chg="add mod ord modCrop">
          <ac:chgData name="LeAnne Spicer" userId="ce9683c87d3c6464" providerId="LiveId" clId="{66F7E794-D109-4EBF-B5D0-0B4FBA30D2C4}" dt="2026-02-16T04:46:49.444" v="10636" actId="166"/>
          <ac:picMkLst>
            <pc:docMk/>
            <pc:sldMk cId="3161432513" sldId="297"/>
            <ac:picMk id="4" creationId="{85082BEF-7823-6BC0-9303-6088617EF6E1}"/>
          </ac:picMkLst>
        </pc:picChg>
        <pc:picChg chg="add mod ord modCrop">
          <ac:chgData name="LeAnne Spicer" userId="ce9683c87d3c6464" providerId="LiveId" clId="{66F7E794-D109-4EBF-B5D0-0B4FBA30D2C4}" dt="2026-02-16T04:53:21.055" v="10661" actId="1076"/>
          <ac:picMkLst>
            <pc:docMk/>
            <pc:sldMk cId="3161432513" sldId="297"/>
            <ac:picMk id="6" creationId="{D614B03A-819A-0A61-8919-F72D7380D744}"/>
          </ac:picMkLst>
        </pc:picChg>
        <pc:picChg chg="add mod ord modCrop">
          <ac:chgData name="LeAnne Spicer" userId="ce9683c87d3c6464" providerId="LiveId" clId="{66F7E794-D109-4EBF-B5D0-0B4FBA30D2C4}" dt="2026-02-16T04:53:25.492" v="10662" actId="166"/>
          <ac:picMkLst>
            <pc:docMk/>
            <pc:sldMk cId="3161432513" sldId="297"/>
            <ac:picMk id="8" creationId="{E7327865-4B48-73A1-D5F2-36BFC906DBD5}"/>
          </ac:picMkLst>
        </pc:picChg>
        <pc:picChg chg="del">
          <ac:chgData name="LeAnne Spicer" userId="ce9683c87d3c6464" providerId="LiveId" clId="{66F7E794-D109-4EBF-B5D0-0B4FBA30D2C4}" dt="2026-02-16T04:43:56.750" v="10553" actId="478"/>
          <ac:picMkLst>
            <pc:docMk/>
            <pc:sldMk cId="3161432513" sldId="297"/>
            <ac:picMk id="9" creationId="{F6C44A55-C444-675E-77FC-4DE0E0A0A1C5}"/>
          </ac:picMkLst>
        </pc:picChg>
        <pc:picChg chg="add mod modCrop">
          <ac:chgData name="LeAnne Spicer" userId="ce9683c87d3c6464" providerId="LiveId" clId="{66F7E794-D109-4EBF-B5D0-0B4FBA30D2C4}" dt="2026-02-16T04:52:07.293" v="10651" actId="14100"/>
          <ac:picMkLst>
            <pc:docMk/>
            <pc:sldMk cId="3161432513" sldId="297"/>
            <ac:picMk id="11" creationId="{6B8B5CD3-41F4-E068-585E-35682961D12C}"/>
          </ac:picMkLst>
        </pc:picChg>
        <pc:picChg chg="del">
          <ac:chgData name="LeAnne Spicer" userId="ce9683c87d3c6464" providerId="LiveId" clId="{66F7E794-D109-4EBF-B5D0-0B4FBA30D2C4}" dt="2026-02-16T04:43:52.998" v="10551" actId="478"/>
          <ac:picMkLst>
            <pc:docMk/>
            <pc:sldMk cId="3161432513" sldId="297"/>
            <ac:picMk id="13" creationId="{AF5A1D93-0878-796D-EE48-1734FCBEAE36}"/>
          </ac:picMkLst>
        </pc:picChg>
        <pc:picChg chg="del">
          <ac:chgData name="LeAnne Spicer" userId="ce9683c87d3c6464" providerId="LiveId" clId="{66F7E794-D109-4EBF-B5D0-0B4FBA30D2C4}" dt="2026-02-16T04:43:54.933" v="10552" actId="478"/>
          <ac:picMkLst>
            <pc:docMk/>
            <pc:sldMk cId="3161432513" sldId="297"/>
            <ac:picMk id="16" creationId="{C50B777A-5EBD-D0B2-CF8F-51456A0F35CA}"/>
          </ac:picMkLst>
        </pc:picChg>
      </pc:sldChg>
      <pc:sldChg chg="modSp new mod ord">
        <pc:chgData name="LeAnne Spicer" userId="ce9683c87d3c6464" providerId="LiveId" clId="{66F7E794-D109-4EBF-B5D0-0B4FBA30D2C4}" dt="2026-02-16T06:46:29.441" v="15975" actId="6549"/>
        <pc:sldMkLst>
          <pc:docMk/>
          <pc:sldMk cId="609393630" sldId="298"/>
        </pc:sldMkLst>
        <pc:spChg chg="mod">
          <ac:chgData name="LeAnne Spicer" userId="ce9683c87d3c6464" providerId="LiveId" clId="{66F7E794-D109-4EBF-B5D0-0B4FBA30D2C4}" dt="2026-02-16T06:46:29.441" v="15975" actId="6549"/>
          <ac:spMkLst>
            <pc:docMk/>
            <pc:sldMk cId="609393630" sldId="298"/>
            <ac:spMk id="2" creationId="{215E041A-83DA-31BE-21DE-85F77C17D632}"/>
          </ac:spMkLst>
        </pc:spChg>
      </pc:sldChg>
      <pc:sldChg chg="add">
        <pc:chgData name="LeAnne Spicer" userId="ce9683c87d3c6464" providerId="LiveId" clId="{66F7E794-D109-4EBF-B5D0-0B4FBA30D2C4}" dt="2026-02-16T05:11:34.967" v="12502" actId="2890"/>
        <pc:sldMkLst>
          <pc:docMk/>
          <pc:sldMk cId="226130978" sldId="299"/>
        </pc:sldMkLst>
      </pc:sldChg>
      <pc:sldChg chg="addSp delSp modSp add mod ord chgLayout">
        <pc:chgData name="LeAnne Spicer" userId="ce9683c87d3c6464" providerId="LiveId" clId="{66F7E794-D109-4EBF-B5D0-0B4FBA30D2C4}" dt="2026-02-16T06:21:25.404" v="15151" actId="403"/>
        <pc:sldMkLst>
          <pc:docMk/>
          <pc:sldMk cId="2917048103" sldId="300"/>
        </pc:sldMkLst>
        <pc:spChg chg="del">
          <ac:chgData name="LeAnne Spicer" userId="ce9683c87d3c6464" providerId="LiveId" clId="{66F7E794-D109-4EBF-B5D0-0B4FBA30D2C4}" dt="2026-02-16T06:16:37.275" v="14946" actId="700"/>
          <ac:spMkLst>
            <pc:docMk/>
            <pc:sldMk cId="2917048103" sldId="300"/>
            <ac:spMk id="2" creationId="{618B20BA-7CF3-6DAD-8795-65563D2CF532}"/>
          </ac:spMkLst>
        </pc:spChg>
        <pc:spChg chg="mod ord">
          <ac:chgData name="LeAnne Spicer" userId="ce9683c87d3c6464" providerId="LiveId" clId="{66F7E794-D109-4EBF-B5D0-0B4FBA30D2C4}" dt="2026-02-16T06:21:25.404" v="15151" actId="403"/>
          <ac:spMkLst>
            <pc:docMk/>
            <pc:sldMk cId="2917048103" sldId="300"/>
            <ac:spMk id="3" creationId="{C75DFF97-EFE9-1D27-A308-AD8EC4924A41}"/>
          </ac:spMkLst>
        </pc:spChg>
        <pc:spChg chg="del mod">
          <ac:chgData name="LeAnne Spicer" userId="ce9683c87d3c6464" providerId="LiveId" clId="{66F7E794-D109-4EBF-B5D0-0B4FBA30D2C4}" dt="2026-02-16T06:17:14.727" v="14965"/>
          <ac:spMkLst>
            <pc:docMk/>
            <pc:sldMk cId="2917048103" sldId="300"/>
            <ac:spMk id="5" creationId="{3CF6015D-69B5-2E4D-2F93-6ABE746426E4}"/>
          </ac:spMkLst>
        </pc:spChg>
        <pc:spChg chg="del mod">
          <ac:chgData name="LeAnne Spicer" userId="ce9683c87d3c6464" providerId="LiveId" clId="{66F7E794-D109-4EBF-B5D0-0B4FBA30D2C4}" dt="2026-02-16T06:17:14.725" v="14963" actId="478"/>
          <ac:spMkLst>
            <pc:docMk/>
            <pc:sldMk cId="2917048103" sldId="300"/>
            <ac:spMk id="6" creationId="{2E568C63-D5C5-1092-CAAF-36BF3C0FE838}"/>
          </ac:spMkLst>
        </pc:spChg>
        <pc:spChg chg="add mod ord">
          <ac:chgData name="LeAnne Spicer" userId="ce9683c87d3c6464" providerId="LiveId" clId="{66F7E794-D109-4EBF-B5D0-0B4FBA30D2C4}" dt="2026-02-16T06:17:33.026" v="14968" actId="1076"/>
          <ac:spMkLst>
            <pc:docMk/>
            <pc:sldMk cId="2917048103" sldId="300"/>
            <ac:spMk id="7" creationId="{5E9F1D25-BC7D-5186-AF3C-592917510213}"/>
          </ac:spMkLst>
        </pc:spChg>
        <pc:picChg chg="del">
          <ac:chgData name="LeAnne Spicer" userId="ce9683c87d3c6464" providerId="LiveId" clId="{66F7E794-D109-4EBF-B5D0-0B4FBA30D2C4}" dt="2026-02-16T06:09:46.536" v="14328" actId="478"/>
          <ac:picMkLst>
            <pc:docMk/>
            <pc:sldMk cId="2917048103" sldId="300"/>
            <ac:picMk id="4" creationId="{83971448-6B0D-87C5-20B5-D2EE9A612477}"/>
          </ac:picMkLst>
        </pc:picChg>
      </pc:sldChg>
      <pc:sldChg chg="modSp add mod modNotesTx">
        <pc:chgData name="LeAnne Spicer" userId="ce9683c87d3c6464" providerId="LiveId" clId="{66F7E794-D109-4EBF-B5D0-0B4FBA30D2C4}" dt="2026-02-16T06:54:18.723" v="16505" actId="6549"/>
        <pc:sldMkLst>
          <pc:docMk/>
          <pc:sldMk cId="938169388" sldId="301"/>
        </pc:sldMkLst>
        <pc:spChg chg="mod">
          <ac:chgData name="LeAnne Spicer" userId="ce9683c87d3c6464" providerId="LiveId" clId="{66F7E794-D109-4EBF-B5D0-0B4FBA30D2C4}" dt="2026-02-16T06:47:32.343" v="16012" actId="20577"/>
          <ac:spMkLst>
            <pc:docMk/>
            <pc:sldMk cId="938169388" sldId="301"/>
            <ac:spMk id="3" creationId="{CF36776E-F7D0-2271-DB87-67546A16F417}"/>
          </ac:spMkLst>
        </pc:spChg>
        <pc:spChg chg="mod">
          <ac:chgData name="LeAnne Spicer" userId="ce9683c87d3c6464" providerId="LiveId" clId="{66F7E794-D109-4EBF-B5D0-0B4FBA30D2C4}" dt="2026-02-16T06:52:30.223" v="16385" actId="6549"/>
          <ac:spMkLst>
            <pc:docMk/>
            <pc:sldMk cId="938169388" sldId="301"/>
            <ac:spMk id="5" creationId="{E1192899-3B4E-E6A2-8A29-DE7787877A7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47F476-161E-4A04-A0FB-965A0EEB43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2E49AB-875B-42C8-941C-0DE0DBD2D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66B955-9ABA-47D4-BA0F-43D209E6DE06}" type="datetimeFigureOut">
              <a:rPr lang="en-US" smtClean="0"/>
              <a:t>2/16/2026</a:t>
            </a:fld>
            <a:endParaRPr lang="en-US" dirty="0"/>
          </a:p>
        </p:txBody>
      </p:sp>
      <p:sp>
        <p:nvSpPr>
          <p:cNvPr id="4" name="Footer Placeholder 3">
            <a:extLst>
              <a:ext uri="{FF2B5EF4-FFF2-40B4-BE49-F238E27FC236}">
                <a16:creationId xmlns:a16="http://schemas.microsoft.com/office/drawing/2014/main" id="{23EFBA4A-EC84-4A1C-951D-F76333FEE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085306-E124-4DA3-9455-10E28A78FE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FAA0D8-202C-4D3D-887A-429ECB6FFB65}" type="slidenum">
              <a:rPr lang="en-US" smtClean="0"/>
              <a:t>‹#›</a:t>
            </a:fld>
            <a:endParaRPr lang="en-US" dirty="0"/>
          </a:p>
        </p:txBody>
      </p:sp>
    </p:spTree>
    <p:extLst>
      <p:ext uri="{BB962C8B-B14F-4D97-AF65-F5344CB8AC3E}">
        <p14:creationId xmlns:p14="http://schemas.microsoft.com/office/powerpoint/2010/main" val="2233406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7435A-17E9-421E-AEA4-DB648DEC8C9F}" type="datetimeFigureOut">
              <a:rPr lang="en-US" smtClean="0"/>
              <a:t>2/16/2026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A1336-2683-4E48-BFD8-475B00CA5514}" type="slidenum">
              <a:rPr lang="en-US" smtClean="0"/>
              <a:t>‹#›</a:t>
            </a:fld>
            <a:endParaRPr lang="en-US"/>
          </a:p>
        </p:txBody>
      </p:sp>
    </p:spTree>
    <p:extLst>
      <p:ext uri="{BB962C8B-B14F-4D97-AF65-F5344CB8AC3E}">
        <p14:creationId xmlns:p14="http://schemas.microsoft.com/office/powerpoint/2010/main" val="3159787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10 apparatus bays spread across three stations.  </a:t>
            </a:r>
          </a:p>
          <a:p>
            <a:r>
              <a:rPr lang="en-US" dirty="0"/>
              <a:t>	Station 51 has 5; </a:t>
            </a:r>
          </a:p>
          <a:p>
            <a:r>
              <a:rPr lang="en-US" dirty="0"/>
              <a:t>	Station 52 has 3; and </a:t>
            </a:r>
          </a:p>
          <a:p>
            <a:r>
              <a:rPr lang="en-US" dirty="0"/>
              <a:t>	Station 53 has 2.</a:t>
            </a:r>
          </a:p>
          <a:p>
            <a:r>
              <a:rPr lang="en-US" dirty="0"/>
              <a:t> </a:t>
            </a:r>
          </a:p>
          <a:p>
            <a:r>
              <a:rPr lang="en-US" dirty="0"/>
              <a:t>12 suppression apparatus:</a:t>
            </a:r>
          </a:p>
          <a:p>
            <a:r>
              <a:rPr lang="en-US" dirty="0"/>
              <a:t>	Station 51 (6): T51, E51, RE51, R51, B51, and UTV51</a:t>
            </a:r>
          </a:p>
          <a:p>
            <a:r>
              <a:rPr lang="en-US" dirty="0"/>
              <a:t>	Station 52 (3): R52, E52, T52</a:t>
            </a:r>
          </a:p>
          <a:p>
            <a:r>
              <a:rPr lang="en-US" dirty="0"/>
              <a:t>	Station 53 (2): E53, T53</a:t>
            </a:r>
          </a:p>
          <a:p>
            <a:r>
              <a:rPr lang="en-US" dirty="0"/>
              <a:t>	Direct Response (1): B53</a:t>
            </a:r>
          </a:p>
          <a:p>
            <a:r>
              <a:rPr lang="en-US" dirty="0"/>
              <a:t>Other vehicles (6):</a:t>
            </a:r>
          </a:p>
          <a:p>
            <a:r>
              <a:rPr lang="en-US" dirty="0"/>
              <a:t>	C50</a:t>
            </a:r>
          </a:p>
          <a:p>
            <a:r>
              <a:rPr lang="en-US" dirty="0"/>
              <a:t>	Sqd52</a:t>
            </a:r>
          </a:p>
          <a:p>
            <a:r>
              <a:rPr lang="en-US" dirty="0"/>
              <a:t>	Utility51</a:t>
            </a:r>
          </a:p>
          <a:p>
            <a:r>
              <a:rPr lang="en-US" dirty="0"/>
              <a:t>	Car51</a:t>
            </a:r>
          </a:p>
          <a:p>
            <a:r>
              <a:rPr lang="en-US" dirty="0"/>
              <a:t>	Rehab51</a:t>
            </a:r>
          </a:p>
          <a:p>
            <a:r>
              <a:rPr lang="en-US" dirty="0"/>
              <a:t>	Sqd51 – out of service</a:t>
            </a:r>
          </a:p>
        </p:txBody>
      </p:sp>
      <p:sp>
        <p:nvSpPr>
          <p:cNvPr id="4" name="Slide Number Placeholder 3"/>
          <p:cNvSpPr>
            <a:spLocks noGrp="1"/>
          </p:cNvSpPr>
          <p:nvPr>
            <p:ph type="sldNum" sz="quarter" idx="5"/>
          </p:nvPr>
        </p:nvSpPr>
        <p:spPr/>
        <p:txBody>
          <a:bodyPr/>
          <a:lstStyle/>
          <a:p>
            <a:fld id="{D92A1336-2683-4E48-BFD8-475B00CA5514}" type="slidenum">
              <a:rPr lang="en-US" smtClean="0"/>
              <a:t>2</a:t>
            </a:fld>
            <a:endParaRPr lang="en-US"/>
          </a:p>
        </p:txBody>
      </p:sp>
    </p:spTree>
    <p:extLst>
      <p:ext uri="{BB962C8B-B14F-4D97-AF65-F5344CB8AC3E}">
        <p14:creationId xmlns:p14="http://schemas.microsoft.com/office/powerpoint/2010/main" val="1326233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Rescue 51 will need to be replaced.</a:t>
            </a:r>
          </a:p>
          <a:p>
            <a:r>
              <a:rPr lang="en-US" dirty="0"/>
              <a:t>Two additional Brush trucks necessary but there is nowhere to store them until additional bays are constructed.</a:t>
            </a:r>
          </a:p>
        </p:txBody>
      </p:sp>
      <p:sp>
        <p:nvSpPr>
          <p:cNvPr id="4" name="Slide Number Placeholder 3"/>
          <p:cNvSpPr>
            <a:spLocks noGrp="1"/>
          </p:cNvSpPr>
          <p:nvPr>
            <p:ph type="sldNum" sz="quarter" idx="5"/>
          </p:nvPr>
        </p:nvSpPr>
        <p:spPr/>
        <p:txBody>
          <a:bodyPr/>
          <a:lstStyle/>
          <a:p>
            <a:fld id="{D92A1336-2683-4E48-BFD8-475B00CA5514}" type="slidenum">
              <a:rPr lang="en-US" smtClean="0"/>
              <a:t>13</a:t>
            </a:fld>
            <a:endParaRPr lang="en-US"/>
          </a:p>
        </p:txBody>
      </p:sp>
    </p:spTree>
    <p:extLst>
      <p:ext uri="{BB962C8B-B14F-4D97-AF65-F5344CB8AC3E}">
        <p14:creationId xmlns:p14="http://schemas.microsoft.com/office/powerpoint/2010/main" val="1089225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913AC-97F8-B9FC-0907-2ECFAE6EB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C156C-5EBC-C667-21C8-AD3AAD563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84F58-5D9F-17D6-2AB4-0B118522D53C}"/>
              </a:ext>
            </a:extLst>
          </p:cNvPr>
          <p:cNvSpPr>
            <a:spLocks noGrp="1"/>
          </p:cNvSpPr>
          <p:nvPr>
            <p:ph type="body" idx="1"/>
          </p:nvPr>
        </p:nvSpPr>
        <p:spPr/>
        <p:txBody>
          <a:bodyPr/>
          <a:lstStyle/>
          <a:p>
            <a:r>
              <a:rPr lang="en-US" dirty="0"/>
              <a:t>Brush 51 is a 2009 RAM 5500. It is our most used Brush truck – ready for deployments.</a:t>
            </a:r>
          </a:p>
          <a:p>
            <a:r>
              <a:rPr lang="en-US" dirty="0"/>
              <a:t>Brush 53 is a 2024 RAM 3500. It is our newest brush truck - acquired in 2025 thanks to a 100% donation. It is assigned to Deputy Chief Moon for direct response out of Indian Creek.</a:t>
            </a:r>
          </a:p>
          <a:p>
            <a:r>
              <a:rPr lang="en-US" dirty="0"/>
              <a:t>Rescue 52 is a 2024 RAM 5500. The bare vehicle was acquired new in 2024 and then outfitted as a rescue/type 6 using parts salvaged from another decommissioned vehicle. </a:t>
            </a:r>
          </a:p>
          <a:p>
            <a:r>
              <a:rPr lang="en-US" dirty="0"/>
              <a:t>Rescue 51 is a 2008 Ford F550. It was purchased used in 2023. It has had persistent maintenance problems including over $26,000 of repairs in 2025.</a:t>
            </a:r>
          </a:p>
        </p:txBody>
      </p:sp>
      <p:sp>
        <p:nvSpPr>
          <p:cNvPr id="4" name="Slide Number Placeholder 3">
            <a:extLst>
              <a:ext uri="{FF2B5EF4-FFF2-40B4-BE49-F238E27FC236}">
                <a16:creationId xmlns:a16="http://schemas.microsoft.com/office/drawing/2014/main" id="{46D810DB-8057-6941-2AC7-C1E17C380F91}"/>
              </a:ext>
            </a:extLst>
          </p:cNvPr>
          <p:cNvSpPr>
            <a:spLocks noGrp="1"/>
          </p:cNvSpPr>
          <p:nvPr>
            <p:ph type="sldNum" sz="quarter" idx="5"/>
          </p:nvPr>
        </p:nvSpPr>
        <p:spPr/>
        <p:txBody>
          <a:bodyPr/>
          <a:lstStyle/>
          <a:p>
            <a:fld id="{D92A1336-2683-4E48-BFD8-475B00CA5514}" type="slidenum">
              <a:rPr lang="en-US" smtClean="0"/>
              <a:t>14</a:t>
            </a:fld>
            <a:endParaRPr lang="en-US"/>
          </a:p>
        </p:txBody>
      </p:sp>
    </p:spTree>
    <p:extLst>
      <p:ext uri="{BB962C8B-B14F-4D97-AF65-F5344CB8AC3E}">
        <p14:creationId xmlns:p14="http://schemas.microsoft.com/office/powerpoint/2010/main" val="3198105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A1336-2683-4E48-BFD8-475B00CA5514}" type="slidenum">
              <a:rPr lang="en-US" smtClean="0"/>
              <a:t>15</a:t>
            </a:fld>
            <a:endParaRPr lang="en-US"/>
          </a:p>
        </p:txBody>
      </p:sp>
    </p:spTree>
    <p:extLst>
      <p:ext uri="{BB962C8B-B14F-4D97-AF65-F5344CB8AC3E}">
        <p14:creationId xmlns:p14="http://schemas.microsoft.com/office/powerpoint/2010/main" val="255672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A2B82-31ED-FAD1-9598-81A1850D7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7D0B6-B2F1-5A72-BCD7-5DBF6BB6F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2D4B1-4ABD-E063-F31C-CD990A52F884}"/>
              </a:ext>
            </a:extLst>
          </p:cNvPr>
          <p:cNvSpPr>
            <a:spLocks noGrp="1"/>
          </p:cNvSpPr>
          <p:nvPr>
            <p:ph type="body" idx="1"/>
          </p:nvPr>
        </p:nvSpPr>
        <p:spPr/>
        <p:txBody>
          <a:bodyPr/>
          <a:lstStyle/>
          <a:p>
            <a:r>
              <a:rPr lang="en-US" dirty="0"/>
              <a:t>Utility 51 is a 2002 Ford F550 that was converted in 2025 from a box style rescue vehicle to a utility vehicle using donated parts and labor. The plow from the old decommissioned U51 was also moved to this vehicle.</a:t>
            </a:r>
          </a:p>
          <a:p>
            <a:r>
              <a:rPr lang="en-US" dirty="0"/>
              <a:t>UTV51 is a 2025 CanAm Defender MAX with a QTAC 85 EMS-C. It was purchased with funds raised from the pancake breakfast. The UTV is used to access off-road wildfires.</a:t>
            </a:r>
          </a:p>
          <a:p>
            <a:r>
              <a:rPr lang="en-US" dirty="0"/>
              <a:t>Rehab 51 is 2004 Ford F-350XLT – decommissioned ambulance purchased from UPRAD.  It is used by Fire Corps to deliver food and supplies to extended wildfire and structure fire incidents.</a:t>
            </a:r>
          </a:p>
          <a:p>
            <a:r>
              <a:rPr lang="en-US" dirty="0"/>
              <a:t>Car 51 is a 2024 Subaru Outback. It was purchased with 100% donated funds. It is used as a staff vehicle for travel to training, administrative errands, fuel moisture testing, and shopping for event supplies. It has also been used to transport additional responders to incidents.  Car51 provides a more efficient means of travel for department personnel without taking a first response vehicle out of </a:t>
            </a:r>
            <a:r>
              <a:rPr lang="en-US"/>
              <a:t>service or outside </a:t>
            </a:r>
            <a:r>
              <a:rPr lang="en-US" dirty="0"/>
              <a:t>the district.</a:t>
            </a:r>
          </a:p>
        </p:txBody>
      </p:sp>
      <p:sp>
        <p:nvSpPr>
          <p:cNvPr id="4" name="Slide Number Placeholder 3">
            <a:extLst>
              <a:ext uri="{FF2B5EF4-FFF2-40B4-BE49-F238E27FC236}">
                <a16:creationId xmlns:a16="http://schemas.microsoft.com/office/drawing/2014/main" id="{A27991D4-BBAF-9367-B103-30B7300BB292}"/>
              </a:ext>
            </a:extLst>
          </p:cNvPr>
          <p:cNvSpPr>
            <a:spLocks noGrp="1"/>
          </p:cNvSpPr>
          <p:nvPr>
            <p:ph type="sldNum" sz="quarter" idx="5"/>
          </p:nvPr>
        </p:nvSpPr>
        <p:spPr/>
        <p:txBody>
          <a:bodyPr/>
          <a:lstStyle/>
          <a:p>
            <a:fld id="{D92A1336-2683-4E48-BFD8-475B00CA5514}" type="slidenum">
              <a:rPr lang="en-US" smtClean="0"/>
              <a:t>16</a:t>
            </a:fld>
            <a:endParaRPr lang="en-US"/>
          </a:p>
        </p:txBody>
      </p:sp>
    </p:spTree>
    <p:extLst>
      <p:ext uri="{BB962C8B-B14F-4D97-AF65-F5344CB8AC3E}">
        <p14:creationId xmlns:p14="http://schemas.microsoft.com/office/powerpoint/2010/main" val="3566469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is expected to be around $20,000 - $30,000.  We are hoping to raise funds to accomplish this project in 2026.</a:t>
            </a:r>
          </a:p>
        </p:txBody>
      </p:sp>
      <p:sp>
        <p:nvSpPr>
          <p:cNvPr id="4" name="Slide Number Placeholder 3"/>
          <p:cNvSpPr>
            <a:spLocks noGrp="1"/>
          </p:cNvSpPr>
          <p:nvPr>
            <p:ph type="sldNum" sz="quarter" idx="5"/>
          </p:nvPr>
        </p:nvSpPr>
        <p:spPr/>
        <p:txBody>
          <a:bodyPr/>
          <a:lstStyle/>
          <a:p>
            <a:fld id="{D92A1336-2683-4E48-BFD8-475B00CA5514}" type="slidenum">
              <a:rPr lang="en-US" smtClean="0"/>
              <a:t>19</a:t>
            </a:fld>
            <a:endParaRPr lang="en-US"/>
          </a:p>
        </p:txBody>
      </p:sp>
    </p:spTree>
    <p:extLst>
      <p:ext uri="{BB962C8B-B14F-4D97-AF65-F5344CB8AC3E}">
        <p14:creationId xmlns:p14="http://schemas.microsoft.com/office/powerpoint/2010/main" val="986195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A1336-2683-4E48-BFD8-475B00CA5514}" type="slidenum">
              <a:rPr lang="en-US" smtClean="0"/>
              <a:t>21</a:t>
            </a:fld>
            <a:endParaRPr lang="en-US"/>
          </a:p>
        </p:txBody>
      </p:sp>
    </p:spTree>
    <p:extLst>
      <p:ext uri="{BB962C8B-B14F-4D97-AF65-F5344CB8AC3E}">
        <p14:creationId xmlns:p14="http://schemas.microsoft.com/office/powerpoint/2010/main" val="2632799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Tender 51: 1998 with 367,315 miles has issues with the frame</a:t>
            </a:r>
          </a:p>
          <a:p>
            <a:r>
              <a:rPr lang="en-US" dirty="0"/>
              <a:t>	</a:t>
            </a:r>
          </a:p>
          <a:p>
            <a:r>
              <a:rPr lang="en-US" dirty="0"/>
              <a:t>Tender 53: 2006 with 856,673 miles has impending catastrophic issues with the transmission and has limited qualified driver operators</a:t>
            </a:r>
          </a:p>
          <a:p>
            <a:endParaRPr lang="en-US" dirty="0"/>
          </a:p>
        </p:txBody>
      </p:sp>
      <p:sp>
        <p:nvSpPr>
          <p:cNvPr id="4" name="Slide Number Placeholder 3"/>
          <p:cNvSpPr>
            <a:spLocks noGrp="1"/>
          </p:cNvSpPr>
          <p:nvPr>
            <p:ph type="sldNum" sz="quarter" idx="5"/>
          </p:nvPr>
        </p:nvSpPr>
        <p:spPr/>
        <p:txBody>
          <a:bodyPr/>
          <a:lstStyle/>
          <a:p>
            <a:fld id="{D92A1336-2683-4E48-BFD8-475B00CA5514}" type="slidenum">
              <a:rPr lang="en-US" smtClean="0"/>
              <a:t>25</a:t>
            </a:fld>
            <a:endParaRPr lang="en-US"/>
          </a:p>
        </p:txBody>
      </p:sp>
    </p:spTree>
    <p:extLst>
      <p:ext uri="{BB962C8B-B14F-4D97-AF65-F5344CB8AC3E}">
        <p14:creationId xmlns:p14="http://schemas.microsoft.com/office/powerpoint/2010/main" val="1204727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a:t>
            </a:r>
          </a:p>
          <a:p>
            <a:r>
              <a:rPr lang="en-US" dirty="0"/>
              <a:t>	Engine 51: 1992 pumper. 34 years old. Seating is limited to 2 responders. </a:t>
            </a:r>
          </a:p>
          <a:p>
            <a:r>
              <a:rPr lang="en-US" dirty="0"/>
              <a:t>	Engine 53: 1992 with 122,999 miles. 34 years old. Only carries 500 gallons water. Has persistent problems with leaking valves. Its sister engine was sold a couple years ago because replacement parts were no longer available.</a:t>
            </a:r>
          </a:p>
          <a:p>
            <a:r>
              <a:rPr lang="en-US" dirty="0"/>
              <a:t>	Rescue 51: 2008 Ford F550. It was purchased used in 2023. It has had persistent maintenance problems including over $26,000 of repairs in 2025.</a:t>
            </a:r>
          </a:p>
          <a:p>
            <a:r>
              <a:rPr lang="en-US" dirty="0"/>
              <a:t>	Engine 52: 1999 pumper. Seating is limited to 2 responders. Replace for everyday use but may keep as a backup </a:t>
            </a:r>
            <a:r>
              <a:rPr lang="en-US"/>
              <a:t>4</a:t>
            </a:r>
            <a:r>
              <a:rPr lang="en-US" baseline="30000"/>
              <a:t>th</a:t>
            </a:r>
            <a:r>
              <a:rPr lang="en-US"/>
              <a:t> engine.</a:t>
            </a:r>
            <a:endParaRPr lang="en-US" dirty="0"/>
          </a:p>
          <a:p>
            <a:endParaRPr lang="en-US" dirty="0"/>
          </a:p>
          <a:p>
            <a:r>
              <a:rPr lang="en-US" dirty="0"/>
              <a:t>Add:</a:t>
            </a:r>
          </a:p>
          <a:p>
            <a:r>
              <a:rPr lang="en-US" dirty="0"/>
              <a:t>	two additional Type 6 Brush trucks</a:t>
            </a:r>
          </a:p>
        </p:txBody>
      </p:sp>
      <p:sp>
        <p:nvSpPr>
          <p:cNvPr id="4" name="Slide Number Placeholder 3"/>
          <p:cNvSpPr>
            <a:spLocks noGrp="1"/>
          </p:cNvSpPr>
          <p:nvPr>
            <p:ph type="sldNum" sz="quarter" idx="5"/>
          </p:nvPr>
        </p:nvSpPr>
        <p:spPr/>
        <p:txBody>
          <a:bodyPr/>
          <a:lstStyle/>
          <a:p>
            <a:fld id="{D92A1336-2683-4E48-BFD8-475B00CA5514}" type="slidenum">
              <a:rPr lang="en-US" smtClean="0"/>
              <a:t>26</a:t>
            </a:fld>
            <a:endParaRPr lang="en-US"/>
          </a:p>
        </p:txBody>
      </p:sp>
    </p:spTree>
    <p:extLst>
      <p:ext uri="{BB962C8B-B14F-4D97-AF65-F5344CB8AC3E}">
        <p14:creationId xmlns:p14="http://schemas.microsoft.com/office/powerpoint/2010/main" val="237618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D6A8-725D-A2AB-4081-A8E9A9214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21B59-DEDB-506A-F0F8-40AE92B06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8452F-E494-E223-43B3-5BC3949703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A199B6-F659-4E0D-D667-42A4EE21441F}"/>
              </a:ext>
            </a:extLst>
          </p:cNvPr>
          <p:cNvSpPr>
            <a:spLocks noGrp="1"/>
          </p:cNvSpPr>
          <p:nvPr>
            <p:ph type="sldNum" sz="quarter" idx="5"/>
          </p:nvPr>
        </p:nvSpPr>
        <p:spPr/>
        <p:txBody>
          <a:bodyPr/>
          <a:lstStyle/>
          <a:p>
            <a:fld id="{D92A1336-2683-4E48-BFD8-475B00CA5514}" type="slidenum">
              <a:rPr lang="en-US" smtClean="0"/>
              <a:t>3</a:t>
            </a:fld>
            <a:endParaRPr lang="en-US"/>
          </a:p>
        </p:txBody>
      </p:sp>
    </p:spTree>
    <p:extLst>
      <p:ext uri="{BB962C8B-B14F-4D97-AF65-F5344CB8AC3E}">
        <p14:creationId xmlns:p14="http://schemas.microsoft.com/office/powerpoint/2010/main" val="248172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2A1336-2683-4E48-BFD8-475B00CA5514}" type="slidenum">
              <a:rPr lang="en-US" smtClean="0"/>
              <a:t>4</a:t>
            </a:fld>
            <a:endParaRPr lang="en-US"/>
          </a:p>
        </p:txBody>
      </p:sp>
    </p:spTree>
    <p:extLst>
      <p:ext uri="{BB962C8B-B14F-4D97-AF65-F5344CB8AC3E}">
        <p14:creationId xmlns:p14="http://schemas.microsoft.com/office/powerpoint/2010/main" val="161588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0BF92-8F98-B516-8140-2DB0ED7C8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6DE65-4D26-FA0C-F0A1-9E4BBB4CF8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892C6-FB8E-A5AA-C99F-D31A1E7C58F5}"/>
              </a:ext>
            </a:extLst>
          </p:cNvPr>
          <p:cNvSpPr>
            <a:spLocks noGrp="1"/>
          </p:cNvSpPr>
          <p:nvPr>
            <p:ph type="body" idx="1"/>
          </p:nvPr>
        </p:nvSpPr>
        <p:spPr/>
        <p:txBody>
          <a:bodyPr/>
          <a:lstStyle/>
          <a:p>
            <a:r>
              <a:rPr lang="en-US" dirty="0"/>
              <a:t>The cinder building is inefficient to heat. The sleeping quarters are often too cold for comfort in the winter. The “kitchen” consists of a refrigerator, sink, and microwave. There are no showers or laundry facilities at station 51.</a:t>
            </a:r>
          </a:p>
        </p:txBody>
      </p:sp>
      <p:sp>
        <p:nvSpPr>
          <p:cNvPr id="4" name="Slide Number Placeholder 3">
            <a:extLst>
              <a:ext uri="{FF2B5EF4-FFF2-40B4-BE49-F238E27FC236}">
                <a16:creationId xmlns:a16="http://schemas.microsoft.com/office/drawing/2014/main" id="{00E14899-A4CE-3CD1-EE40-1DA984C0DADC}"/>
              </a:ext>
            </a:extLst>
          </p:cNvPr>
          <p:cNvSpPr>
            <a:spLocks noGrp="1"/>
          </p:cNvSpPr>
          <p:nvPr>
            <p:ph type="sldNum" sz="quarter" idx="5"/>
          </p:nvPr>
        </p:nvSpPr>
        <p:spPr/>
        <p:txBody>
          <a:bodyPr/>
          <a:lstStyle/>
          <a:p>
            <a:fld id="{D92A1336-2683-4E48-BFD8-475B00CA5514}" type="slidenum">
              <a:rPr lang="en-US" smtClean="0"/>
              <a:t>5</a:t>
            </a:fld>
            <a:endParaRPr lang="en-US"/>
          </a:p>
        </p:txBody>
      </p:sp>
    </p:spTree>
    <p:extLst>
      <p:ext uri="{BB962C8B-B14F-4D97-AF65-F5344CB8AC3E}">
        <p14:creationId xmlns:p14="http://schemas.microsoft.com/office/powerpoint/2010/main" val="350524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D75D0-2575-1E40-677F-81FE0FF17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D4FF3-3CCA-5A4F-2F3A-8DC585E48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FFDC64-04DB-BAB1-4889-F622203CCE85}"/>
              </a:ext>
            </a:extLst>
          </p:cNvPr>
          <p:cNvSpPr>
            <a:spLocks noGrp="1"/>
          </p:cNvSpPr>
          <p:nvPr>
            <p:ph type="body" idx="1"/>
          </p:nvPr>
        </p:nvSpPr>
        <p:spPr/>
        <p:txBody>
          <a:bodyPr/>
          <a:lstStyle/>
          <a:p>
            <a:r>
              <a:rPr lang="en-US" dirty="0"/>
              <a:t>In order for T52 to fit in the bay, we had to cut off 6 inches of the rear chute. T52 must also be full of water to fit inside the 10’ door. The rear of the tender must be against the rear wall. There is less than 2” to spare for the door to close.</a:t>
            </a:r>
          </a:p>
          <a:p>
            <a:endParaRPr lang="en-US" dirty="0"/>
          </a:p>
        </p:txBody>
      </p:sp>
      <p:sp>
        <p:nvSpPr>
          <p:cNvPr id="4" name="Slide Number Placeholder 3">
            <a:extLst>
              <a:ext uri="{FF2B5EF4-FFF2-40B4-BE49-F238E27FC236}">
                <a16:creationId xmlns:a16="http://schemas.microsoft.com/office/drawing/2014/main" id="{A6454163-647C-C508-80EC-FE2733ADD4FA}"/>
              </a:ext>
            </a:extLst>
          </p:cNvPr>
          <p:cNvSpPr>
            <a:spLocks noGrp="1"/>
          </p:cNvSpPr>
          <p:nvPr>
            <p:ph type="sldNum" sz="quarter" idx="5"/>
          </p:nvPr>
        </p:nvSpPr>
        <p:spPr/>
        <p:txBody>
          <a:bodyPr/>
          <a:lstStyle/>
          <a:p>
            <a:fld id="{D92A1336-2683-4E48-BFD8-475B00CA5514}" type="slidenum">
              <a:rPr lang="en-US" smtClean="0"/>
              <a:t>6</a:t>
            </a:fld>
            <a:endParaRPr lang="en-US"/>
          </a:p>
        </p:txBody>
      </p:sp>
    </p:spTree>
    <p:extLst>
      <p:ext uri="{BB962C8B-B14F-4D97-AF65-F5344CB8AC3E}">
        <p14:creationId xmlns:p14="http://schemas.microsoft.com/office/powerpoint/2010/main" val="658926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DCB83-870A-CE2B-1F6E-C2B8B4DF2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3C301-8F71-5301-0C2A-C4A26A259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67E3B-1DDA-CD9D-D2DB-FF45444D6225}"/>
              </a:ext>
            </a:extLst>
          </p:cNvPr>
          <p:cNvSpPr>
            <a:spLocks noGrp="1"/>
          </p:cNvSpPr>
          <p:nvPr>
            <p:ph type="body" idx="1"/>
          </p:nvPr>
        </p:nvSpPr>
        <p:spPr/>
        <p:txBody>
          <a:bodyPr/>
          <a:lstStyle/>
          <a:p>
            <a:r>
              <a:rPr lang="en-US" dirty="0"/>
              <a:t>Brush 53 is assigned to Indian Creek but is not located at the station. The station can only accommodate 2 vehicles.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contract to expand capacity at station 53 was cancelled in 2021 due to budget concerns. The cost for that project would be double the cost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hoped to pave the helicopter landing pad in 2025 but it was stricken from the budget during planning. </a:t>
            </a:r>
          </a:p>
          <a:p>
            <a:endParaRPr lang="en-US" dirty="0"/>
          </a:p>
        </p:txBody>
      </p:sp>
      <p:sp>
        <p:nvSpPr>
          <p:cNvPr id="4" name="Slide Number Placeholder 3">
            <a:extLst>
              <a:ext uri="{FF2B5EF4-FFF2-40B4-BE49-F238E27FC236}">
                <a16:creationId xmlns:a16="http://schemas.microsoft.com/office/drawing/2014/main" id="{F9B9F1B7-212B-023B-E288-BA07DD6C0AB9}"/>
              </a:ext>
            </a:extLst>
          </p:cNvPr>
          <p:cNvSpPr>
            <a:spLocks noGrp="1"/>
          </p:cNvSpPr>
          <p:nvPr>
            <p:ph type="sldNum" sz="quarter" idx="5"/>
          </p:nvPr>
        </p:nvSpPr>
        <p:spPr/>
        <p:txBody>
          <a:bodyPr/>
          <a:lstStyle/>
          <a:p>
            <a:fld id="{D92A1336-2683-4E48-BFD8-475B00CA5514}" type="slidenum">
              <a:rPr lang="en-US" smtClean="0"/>
              <a:t>7</a:t>
            </a:fld>
            <a:endParaRPr lang="en-US"/>
          </a:p>
        </p:txBody>
      </p:sp>
    </p:spTree>
    <p:extLst>
      <p:ext uri="{BB962C8B-B14F-4D97-AF65-F5344CB8AC3E}">
        <p14:creationId xmlns:p14="http://schemas.microsoft.com/office/powerpoint/2010/main" val="247463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Units over 100,000 miles: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	</a:t>
            </a:r>
            <a:r>
              <a:rPr lang="en-US" dirty="0" err="1"/>
              <a:t>RescueEngine</a:t>
            </a:r>
            <a:r>
              <a:rPr lang="en-US" dirty="0"/>
              <a:t> 51: 2003 with 122,353 miles</a:t>
            </a:r>
          </a:p>
          <a:p>
            <a:pPr marL="228600" indent="-228600">
              <a:buFont typeface="+mj-lt"/>
              <a:buAutoNum type="arabicPeriod"/>
            </a:pPr>
            <a:r>
              <a:rPr lang="en-US" dirty="0"/>
              <a:t>	Engine 53: 1992 with 122,999 miles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	Squad 52: 2001 with 124,369 miles</a:t>
            </a:r>
          </a:p>
          <a:p>
            <a:pPr marL="228600" indent="-228600">
              <a:buFont typeface="+mj-lt"/>
              <a:buAutoNum type="arabicPeriod"/>
            </a:pPr>
            <a:r>
              <a:rPr lang="en-US" dirty="0"/>
              <a:t>	Rehab 51: 2004 with 216,341 miles</a:t>
            </a:r>
          </a:p>
          <a:p>
            <a:pPr marL="228600" indent="-228600">
              <a:buFont typeface="+mj-lt"/>
              <a:buAutoNum type="arabicPeriod"/>
            </a:pPr>
            <a:r>
              <a:rPr lang="en-US" dirty="0"/>
              <a:t>	Tender 51: 1998 with 367,315 miles</a:t>
            </a:r>
          </a:p>
          <a:p>
            <a:pPr marL="228600" indent="-228600">
              <a:buFont typeface="+mj-lt"/>
              <a:buAutoNum type="arabicPeriod"/>
            </a:pPr>
            <a:r>
              <a:rPr lang="en-US" dirty="0"/>
              <a:t>	Tender 53: 2006 with 856,673 miles</a:t>
            </a:r>
          </a:p>
          <a:p>
            <a:endParaRPr lang="en-US" dirty="0"/>
          </a:p>
          <a:p>
            <a:r>
              <a:rPr lang="en-US" dirty="0"/>
              <a:t>Other units over 15 years old: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	Tender 52: 1988</a:t>
            </a:r>
          </a:p>
          <a:p>
            <a:pPr marL="228600" indent="-228600">
              <a:buFont typeface="+mj-lt"/>
              <a:buAutoNum type="arabicPeriod"/>
            </a:pPr>
            <a:r>
              <a:rPr lang="en-US" dirty="0"/>
              <a:t>	Engine 51: 1992</a:t>
            </a:r>
          </a:p>
          <a:p>
            <a:pPr marL="228600" indent="-228600">
              <a:buFont typeface="+mj-lt"/>
              <a:buAutoNum type="arabicPeriod"/>
            </a:pPr>
            <a:r>
              <a:rPr lang="en-US" dirty="0"/>
              <a:t>	Engine 52: 1999</a:t>
            </a:r>
          </a:p>
          <a:p>
            <a:pPr marL="228600" indent="-228600">
              <a:buFont typeface="+mj-lt"/>
              <a:buAutoNum type="arabicPeriod"/>
            </a:pPr>
            <a:r>
              <a:rPr lang="en-US" dirty="0"/>
              <a:t>	Utility 51: 2002</a:t>
            </a:r>
          </a:p>
          <a:p>
            <a:pPr marL="228600" indent="-228600">
              <a:buFont typeface="+mj-lt"/>
              <a:buAutoNum type="arabicPeriod"/>
            </a:pPr>
            <a:r>
              <a:rPr lang="en-US" dirty="0"/>
              <a:t>	Rescue 51: 2008</a:t>
            </a:r>
          </a:p>
          <a:p>
            <a:pPr marL="228600" indent="-228600">
              <a:buFont typeface="+mj-lt"/>
              <a:buAutoNum type="arabicPeriod"/>
            </a:pPr>
            <a:r>
              <a:rPr lang="en-US" dirty="0"/>
              <a:t>	Brush 51: 2009</a:t>
            </a:r>
          </a:p>
          <a:p>
            <a:r>
              <a:rPr lang="en-US" dirty="0"/>
              <a:t>	</a:t>
            </a:r>
          </a:p>
          <a:p>
            <a:r>
              <a:rPr lang="en-US" dirty="0"/>
              <a:t>Newest units (1-2 years old):</a:t>
            </a:r>
          </a:p>
          <a:p>
            <a:pPr marL="228600" indent="-228600">
              <a:buFont typeface="+mj-lt"/>
              <a:buAutoNum type="arabicPeriod"/>
            </a:pPr>
            <a:r>
              <a:rPr lang="en-US" dirty="0"/>
              <a:t>	Brush 53: 2024 (100% donation)</a:t>
            </a:r>
          </a:p>
          <a:p>
            <a:pPr marL="228600" indent="-228600">
              <a:buFont typeface="+mj-lt"/>
              <a:buAutoNum type="arabicPeriod"/>
            </a:pPr>
            <a:r>
              <a:rPr lang="en-US" dirty="0"/>
              <a:t>	Rescue 52: 2024 (new vehicle outfitted with salvaged parts)</a:t>
            </a:r>
          </a:p>
          <a:p>
            <a:pPr marL="228600" indent="-228600">
              <a:buFont typeface="+mj-lt"/>
              <a:buAutoNum type="arabicPeriod"/>
            </a:pPr>
            <a:r>
              <a:rPr lang="en-US" dirty="0"/>
              <a:t>	UTV 51: 2025 (pancake breakfast fundraiser)</a:t>
            </a:r>
          </a:p>
          <a:p>
            <a:pPr marL="228600" indent="-228600">
              <a:buFont typeface="+mj-lt"/>
              <a:buAutoNum type="arabicPeriod"/>
            </a:pPr>
            <a:r>
              <a:rPr lang="en-US" dirty="0"/>
              <a:t>	Chief 50: 2024 (EMTS 50/50 grant)</a:t>
            </a:r>
          </a:p>
          <a:p>
            <a:pPr marL="228600" indent="-228600">
              <a:buFont typeface="+mj-lt"/>
              <a:buAutoNum type="arabicPeriod"/>
            </a:pPr>
            <a:r>
              <a:rPr lang="en-US" dirty="0"/>
              <a:t>	Car 51: 2024 (100% donation)</a:t>
            </a:r>
          </a:p>
          <a:p>
            <a:r>
              <a:rPr lang="en-US" dirty="0"/>
              <a:t>	</a:t>
            </a:r>
          </a:p>
        </p:txBody>
      </p:sp>
      <p:sp>
        <p:nvSpPr>
          <p:cNvPr id="4" name="Slide Number Placeholder 3"/>
          <p:cNvSpPr>
            <a:spLocks noGrp="1"/>
          </p:cNvSpPr>
          <p:nvPr>
            <p:ph type="sldNum" sz="quarter" idx="5"/>
          </p:nvPr>
        </p:nvSpPr>
        <p:spPr/>
        <p:txBody>
          <a:bodyPr/>
          <a:lstStyle/>
          <a:p>
            <a:fld id="{D92A1336-2683-4E48-BFD8-475B00CA5514}" type="slidenum">
              <a:rPr lang="en-US" smtClean="0"/>
              <a:t>8</a:t>
            </a:fld>
            <a:endParaRPr lang="en-US"/>
          </a:p>
        </p:txBody>
      </p:sp>
    </p:spTree>
    <p:extLst>
      <p:ext uri="{BB962C8B-B14F-4D97-AF65-F5344CB8AC3E}">
        <p14:creationId xmlns:p14="http://schemas.microsoft.com/office/powerpoint/2010/main" val="1870452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Tender 51 was recently converted to a tactical tender but it has a frame issue that prevents it from passing inspections for deployment</a:t>
            </a:r>
          </a:p>
          <a:p>
            <a:r>
              <a:rPr lang="en-US" dirty="0"/>
              <a:t>Tender 52 is a 1988 Freightliner that was purchased from Evergreen Fire in 2025. Although is has low miles, it required some refurbishment. There is additional maintenance necessary to keep it fully in service. It is located at station 52 to meet ISO requirements to house 4,000 gallons of water at the station. It will only fit inside the bay when it is completely full of water. It must be parked against the rear wall which allows less than 2” clearance for the bay door to close.</a:t>
            </a:r>
          </a:p>
          <a:p>
            <a:r>
              <a:rPr lang="en-US" dirty="0"/>
              <a:t>Tender 53 is a 2006 with over 850,000 miles on it. It is a 10-speed manual transmission with limited qualified driver operators. At its last PM test, we were warned that it probably has limited life left.</a:t>
            </a:r>
          </a:p>
          <a:p>
            <a:endParaRPr lang="en-US" dirty="0"/>
          </a:p>
        </p:txBody>
      </p:sp>
      <p:sp>
        <p:nvSpPr>
          <p:cNvPr id="4" name="Slide Number Placeholder 3"/>
          <p:cNvSpPr>
            <a:spLocks noGrp="1"/>
          </p:cNvSpPr>
          <p:nvPr>
            <p:ph type="sldNum" sz="quarter" idx="5"/>
          </p:nvPr>
        </p:nvSpPr>
        <p:spPr/>
        <p:txBody>
          <a:bodyPr/>
          <a:lstStyle/>
          <a:p>
            <a:fld id="{D92A1336-2683-4E48-BFD8-475B00CA5514}" type="slidenum">
              <a:rPr lang="en-US" smtClean="0"/>
              <a:t>10</a:t>
            </a:fld>
            <a:endParaRPr lang="en-US"/>
          </a:p>
        </p:txBody>
      </p:sp>
    </p:spTree>
    <p:extLst>
      <p:ext uri="{BB962C8B-B14F-4D97-AF65-F5344CB8AC3E}">
        <p14:creationId xmlns:p14="http://schemas.microsoft.com/office/powerpoint/2010/main" val="3719627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E6B1B-B718-C1AD-0EF1-5FB7B82CB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03E91-26FB-7086-03B0-2E33345B9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E93D4-18D1-EA3D-3B28-7EC1BB9175A0}"/>
              </a:ext>
            </a:extLst>
          </p:cNvPr>
          <p:cNvSpPr>
            <a:spLocks noGrp="1"/>
          </p:cNvSpPr>
          <p:nvPr>
            <p:ph type="body" idx="1"/>
          </p:nvPr>
        </p:nvSpPr>
        <p:spPr/>
        <p:txBody>
          <a:bodyPr/>
          <a:lstStyle/>
          <a:p>
            <a:r>
              <a:rPr lang="en-US" dirty="0"/>
              <a:t>Engine 51 is a 1992 pumper. Seating is limited to 2 responders. </a:t>
            </a:r>
          </a:p>
          <a:p>
            <a:r>
              <a:rPr lang="en-US" dirty="0"/>
              <a:t>Engine 52 is a 1999 pumper. Seating is limited to 2 responders. It was moved to station 52 because it has a larger water capacity to meet ISO requirements. </a:t>
            </a:r>
          </a:p>
          <a:p>
            <a:r>
              <a:rPr lang="en-US" dirty="0"/>
              <a:t>Engine 53 is a 1992. It is our only 4x4 engine with seating capacity greater than two, however it only carries 500 gallons water and has persistent problems with leaking valves. Its sister engine was sold a couple years ago because replacement parts were no longer available.</a:t>
            </a:r>
          </a:p>
          <a:p>
            <a:r>
              <a:rPr lang="en-US" dirty="0"/>
              <a:t>Rescue Engine 51 is a 2003. It has seating capacity for 4 but only carries 500 gallons water and is a low clearance 2 WD that is not suitable for service on many of our dirt roads and driveways. It is primarily used for motor vehicle accidents on paved roads.</a:t>
            </a:r>
          </a:p>
        </p:txBody>
      </p:sp>
      <p:sp>
        <p:nvSpPr>
          <p:cNvPr id="4" name="Slide Number Placeholder 3">
            <a:extLst>
              <a:ext uri="{FF2B5EF4-FFF2-40B4-BE49-F238E27FC236}">
                <a16:creationId xmlns:a16="http://schemas.microsoft.com/office/drawing/2014/main" id="{86CE546A-E884-5335-2AFA-A5933EDC4B53}"/>
              </a:ext>
            </a:extLst>
          </p:cNvPr>
          <p:cNvSpPr>
            <a:spLocks noGrp="1"/>
          </p:cNvSpPr>
          <p:nvPr>
            <p:ph type="sldNum" sz="quarter" idx="5"/>
          </p:nvPr>
        </p:nvSpPr>
        <p:spPr/>
        <p:txBody>
          <a:bodyPr/>
          <a:lstStyle/>
          <a:p>
            <a:fld id="{D92A1336-2683-4E48-BFD8-475B00CA5514}" type="slidenum">
              <a:rPr lang="en-US" smtClean="0"/>
              <a:t>12</a:t>
            </a:fld>
            <a:endParaRPr lang="en-US"/>
          </a:p>
        </p:txBody>
      </p:sp>
    </p:spTree>
    <p:extLst>
      <p:ext uri="{BB962C8B-B14F-4D97-AF65-F5344CB8AC3E}">
        <p14:creationId xmlns:p14="http://schemas.microsoft.com/office/powerpoint/2010/main" val="2754448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915128" y="1397977"/>
            <a:ext cx="8361229" cy="3007447"/>
          </a:xfrm>
        </p:spPr>
        <p:txBody>
          <a:bodyPr anchor="ctr" anchorCtr="0">
            <a:noAutofit/>
          </a:bodyPr>
          <a:lstStyle>
            <a:lvl1pPr algn="ctr">
              <a:defRPr sz="6600" cap="none" baseline="0">
                <a:solidFill>
                  <a:schemeClr val="tx2"/>
                </a:solidFill>
              </a:defRPr>
            </a:lvl1pPr>
          </a:lstStyle>
          <a:p>
            <a:r>
              <a:rPr lang="en-US" noProof="0"/>
              <a:t>Click To Edit Master Title Style</a:t>
            </a:r>
          </a:p>
        </p:txBody>
      </p:sp>
      <p:sp>
        <p:nvSpPr>
          <p:cNvPr id="3" name="Subtitle 2"/>
          <p:cNvSpPr>
            <a:spLocks noGrp="1"/>
          </p:cNvSpPr>
          <p:nvPr>
            <p:ph type="subTitle" idx="1"/>
          </p:nvPr>
        </p:nvSpPr>
        <p:spPr>
          <a:xfrm>
            <a:off x="2679906" y="4475023"/>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3B77EF04-6424-4B70-94D1-FC932CBBDD9B}" type="datetimeFigureOut">
              <a:rPr lang="en-US" noProof="0" smtClean="0"/>
              <a:t>2/16/2026</a:t>
            </a:fld>
            <a:endParaRPr lang="en-US" noProof="0"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38049E5-7B53-4E85-8972-7D6C4BCE5BB9}" type="slidenum">
              <a:rPr lang="en-US" noProof="0" smtClean="0"/>
              <a:t>‹#›</a:t>
            </a:fld>
            <a:endParaRPr lang="en-US" noProof="0" dirty="0"/>
          </a:p>
        </p:txBody>
      </p:sp>
      <p:sp>
        <p:nvSpPr>
          <p:cNvPr id="13" name="L-Shape 12">
            <a:extLst>
              <a:ext uri="{FF2B5EF4-FFF2-40B4-BE49-F238E27FC236}">
                <a16:creationId xmlns:a16="http://schemas.microsoft.com/office/drawing/2014/main" id="{79965FD7-DA9A-4AFB-B8C8-34AC1FEE9F72}"/>
              </a:ext>
            </a:extLst>
          </p:cNvPr>
          <p:cNvSpPr/>
          <p:nvPr userDrawn="1"/>
        </p:nvSpPr>
        <p:spPr>
          <a:xfrm flipV="1">
            <a:off x="887674" y="726883"/>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5" name="L-Shape 14">
            <a:extLst>
              <a:ext uri="{FF2B5EF4-FFF2-40B4-BE49-F238E27FC236}">
                <a16:creationId xmlns:a16="http://schemas.microsoft.com/office/drawing/2014/main" id="{92465177-72B9-4DCF-8F98-0C79F3EE32EC}"/>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752858" y="609652"/>
            <a:ext cx="3152309" cy="4408489"/>
          </a:xfrm>
          <a:prstGeom prst="corner">
            <a:avLst>
              <a:gd name="adj1" fmla="val 6149"/>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8286318" y="1685652"/>
            <a:ext cx="3152309" cy="4408489"/>
          </a:xfrm>
          <a:prstGeom prst="corner">
            <a:avLst>
              <a:gd name="adj1" fmla="val 6773"/>
              <a:gd name="adj2" fmla="val 6814"/>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0129581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1485900"/>
          </a:xfrm>
        </p:spPr>
        <p:txBody>
          <a:bodyPr>
            <a:normAutofit/>
          </a:bodyPr>
          <a:lstStyle>
            <a:lvl1pPr>
              <a:defRPr sz="4800">
                <a:solidFill>
                  <a:schemeClr val="tx2"/>
                </a:solidFill>
              </a:defRPr>
            </a:lvl1pPr>
          </a:lstStyle>
          <a:p>
            <a:r>
              <a:rPr lang="en-US" noProof="0"/>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Date Placeholder 6"/>
          <p:cNvSpPr>
            <a:spLocks noGrp="1"/>
          </p:cNvSpPr>
          <p:nvPr>
            <p:ph type="dt" sz="half" idx="10"/>
          </p:nvPr>
        </p:nvSpPr>
        <p:spPr/>
        <p:txBody>
          <a:bodyPr/>
          <a:lstStyle/>
          <a:p>
            <a:fld id="{3B77EF04-6424-4B70-94D1-FC932CBBDD9B}" type="datetimeFigureOut">
              <a:rPr lang="en-US" noProof="0" smtClean="0"/>
              <a:t>2/16/2026</a:t>
            </a:fld>
            <a:endParaRPr lang="en-US" noProof="0" dirty="0"/>
          </a:p>
        </p:txBody>
      </p:sp>
      <p:sp>
        <p:nvSpPr>
          <p:cNvPr id="8" name="Footer Placeholder 7"/>
          <p:cNvSpPr>
            <a:spLocks noGrp="1"/>
          </p:cNvSpPr>
          <p:nvPr>
            <p:ph type="ftr" sz="quarter" idx="11"/>
          </p:nvPr>
        </p:nvSpPr>
        <p:spPr/>
        <p:txBody>
          <a:bodyPr/>
          <a:lstStyle/>
          <a:p>
            <a:r>
              <a:rPr lang="en-US" noProof="0" dirty="0"/>
              <a:t>Add a footer </a:t>
            </a:r>
          </a:p>
        </p:txBody>
      </p:sp>
      <p:sp>
        <p:nvSpPr>
          <p:cNvPr id="9" name="Slide Number Placeholder 8"/>
          <p:cNvSpPr>
            <a:spLocks noGrp="1"/>
          </p:cNvSpPr>
          <p:nvPr>
            <p:ph type="sldNum" sz="quarter" idx="12"/>
          </p:nvPr>
        </p:nvSpPr>
        <p:spPr/>
        <p:txBody>
          <a:bodyPr/>
          <a:lstStyle/>
          <a:p>
            <a:fld id="{B38049E5-7B53-4E85-8972-7D6C4BCE5BB9}" type="slidenum">
              <a:rPr lang="en-US" noProof="0" smtClean="0"/>
              <a:t>‹#›</a:t>
            </a:fld>
            <a:endParaRPr lang="en-US" noProof="0" dirty="0"/>
          </a:p>
        </p:txBody>
      </p:sp>
      <p:sp>
        <p:nvSpPr>
          <p:cNvPr id="11" name="L-Shape 10">
            <a:extLst>
              <a:ext uri="{FF2B5EF4-FFF2-40B4-BE49-F238E27FC236}">
                <a16:creationId xmlns:a16="http://schemas.microsoft.com/office/drawing/2014/main" id="{91236E78-C797-4C31-BA0C-DB193BAF6D2D}"/>
              </a:ext>
            </a:extLst>
          </p:cNvPr>
          <p:cNvSpPr/>
          <p:nvPr userDrawn="1"/>
        </p:nvSpPr>
        <p:spPr>
          <a:xfrm rot="10800000" flipV="1">
            <a:off x="8391654" y="1873024"/>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0" name="L-Shape 9">
            <a:extLst>
              <a:ext uri="{FF2B5EF4-FFF2-40B4-BE49-F238E27FC236}">
                <a16:creationId xmlns:a16="http://schemas.microsoft.com/office/drawing/2014/main" id="{BFA658F0-F295-40A9-8BA8-1F6CBDFBBE09}"/>
              </a:ext>
            </a:extLst>
          </p:cNvPr>
          <p:cNvSpPr/>
          <p:nvPr userDrawn="1"/>
        </p:nvSpPr>
        <p:spPr>
          <a:xfrm flipH="1">
            <a:off x="8152968" y="1752327"/>
            <a:ext cx="3152309" cy="4408489"/>
          </a:xfrm>
          <a:prstGeom prst="corner">
            <a:avLst>
              <a:gd name="adj1" fmla="val 7085"/>
              <a:gd name="adj2" fmla="val 7750"/>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4007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noProof="0" smtClean="0"/>
              <a:t>2/16/2026</a:t>
            </a:fld>
            <a:endParaRPr lang="en-US" noProof="0" dirty="0"/>
          </a:p>
        </p:txBody>
      </p:sp>
      <p:sp>
        <p:nvSpPr>
          <p:cNvPr id="4" name="Footer Placeholder 3"/>
          <p:cNvSpPr>
            <a:spLocks noGrp="1"/>
          </p:cNvSpPr>
          <p:nvPr>
            <p:ph type="ftr" sz="quarter" idx="11"/>
          </p:nvPr>
        </p:nvSpPr>
        <p:spPr/>
        <p:txBody>
          <a:bodyPr/>
          <a:lstStyle/>
          <a:p>
            <a:r>
              <a:rPr lang="en-US" noProof="0" dirty="0"/>
              <a:t>Add a footer </a:t>
            </a:r>
          </a:p>
        </p:txBody>
      </p:sp>
      <p:sp>
        <p:nvSpPr>
          <p:cNvPr id="5" name="Slide Number Placeholder 4"/>
          <p:cNvSpPr>
            <a:spLocks noGrp="1"/>
          </p:cNvSpPr>
          <p:nvPr>
            <p:ph type="sldNum" sz="quarter" idx="12"/>
          </p:nvPr>
        </p:nvSpPr>
        <p:spPr/>
        <p:txBody>
          <a:bodyPr/>
          <a:lstStyle/>
          <a:p>
            <a:fld id="{B38049E5-7B53-4E85-8972-7D6C4BCE5BB9}" type="slidenum">
              <a:rPr lang="en-US" noProof="0" smtClean="0"/>
              <a:t>‹#›</a:t>
            </a:fld>
            <a:endParaRPr lang="en-US" noProof="0" dirty="0"/>
          </a:p>
        </p:txBody>
      </p:sp>
    </p:spTree>
    <p:extLst>
      <p:ext uri="{BB962C8B-B14F-4D97-AF65-F5344CB8AC3E}">
        <p14:creationId xmlns:p14="http://schemas.microsoft.com/office/powerpoint/2010/main" val="2572544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lvl1pPr>
          </a:lstStyle>
          <a:p>
            <a:r>
              <a:rPr lang="en-US" noProof="0"/>
              <a:t>Click To Edit Master Title Style</a:t>
            </a:r>
          </a:p>
        </p:txBody>
      </p:sp>
      <p:sp>
        <p:nvSpPr>
          <p:cNvPr id="3" name="Date Placeholder 2"/>
          <p:cNvSpPr>
            <a:spLocks noGrp="1"/>
          </p:cNvSpPr>
          <p:nvPr>
            <p:ph type="dt" sz="half" idx="10"/>
          </p:nvPr>
        </p:nvSpPr>
        <p:spPr/>
        <p:txBody>
          <a:bodyPr/>
          <a:lstStyle/>
          <a:p>
            <a:fld id="{3B77EF04-6424-4B70-94D1-FC932CBBDD9B}" type="datetimeFigureOut">
              <a:rPr lang="en-US" noProof="0" smtClean="0"/>
              <a:t>2/16/2026</a:t>
            </a:fld>
            <a:endParaRPr lang="en-US" noProof="0" dirty="0"/>
          </a:p>
        </p:txBody>
      </p:sp>
      <p:sp>
        <p:nvSpPr>
          <p:cNvPr id="4" name="Footer Placeholder 3"/>
          <p:cNvSpPr>
            <a:spLocks noGrp="1"/>
          </p:cNvSpPr>
          <p:nvPr>
            <p:ph type="ftr" sz="quarter" idx="11"/>
          </p:nvPr>
        </p:nvSpPr>
        <p:spPr/>
        <p:txBody>
          <a:bodyPr/>
          <a:lstStyle/>
          <a:p>
            <a:r>
              <a:rPr lang="en-US" noProof="0" dirty="0"/>
              <a:t>Add a footer </a:t>
            </a:r>
          </a:p>
        </p:txBody>
      </p:sp>
      <p:sp>
        <p:nvSpPr>
          <p:cNvPr id="5" name="Slide Number Placeholder 4"/>
          <p:cNvSpPr>
            <a:spLocks noGrp="1"/>
          </p:cNvSpPr>
          <p:nvPr>
            <p:ph type="sldNum" sz="quarter" idx="12"/>
          </p:nvPr>
        </p:nvSpPr>
        <p:spPr/>
        <p:txBody>
          <a:bodyPr/>
          <a:lstStyle/>
          <a:p>
            <a:fld id="{B38049E5-7B53-4E85-8972-7D6C4BCE5BB9}" type="slidenum">
              <a:rPr lang="en-US" noProof="0" smtClean="0"/>
              <a:t>‹#›</a:t>
            </a:fld>
            <a:endParaRPr lang="en-US" noProof="0" dirty="0"/>
          </a:p>
        </p:txBody>
      </p:sp>
      <p:sp>
        <p:nvSpPr>
          <p:cNvPr id="7" name="Text Placeholder 6">
            <a:extLst>
              <a:ext uri="{FF2B5EF4-FFF2-40B4-BE49-F238E27FC236}">
                <a16:creationId xmlns:a16="http://schemas.microsoft.com/office/drawing/2014/main" id="{CAFD1631-6749-4027-9415-B72D163BBD58}"/>
              </a:ext>
            </a:extLst>
          </p:cNvPr>
          <p:cNvSpPr>
            <a:spLocks noGrp="1"/>
          </p:cNvSpPr>
          <p:nvPr>
            <p:ph type="body" sz="quarter" idx="13"/>
          </p:nvPr>
        </p:nvSpPr>
        <p:spPr>
          <a:xfrm>
            <a:off x="1560471" y="2297695"/>
            <a:ext cx="9071059" cy="2767600"/>
          </a:xfrm>
        </p:spPr>
        <p:txBody>
          <a:bodyPr anchor="ctr"/>
          <a:lstStyle>
            <a:lvl1pPr marL="0" indent="0" algn="ctr">
              <a:buNone/>
              <a:defRPr sz="6000"/>
            </a:lvl1pPr>
          </a:lstStyle>
          <a:p>
            <a:pPr lvl="0"/>
            <a:r>
              <a:rPr lang="en-US" noProof="0"/>
              <a:t>Click to edit Master text styles</a:t>
            </a:r>
          </a:p>
        </p:txBody>
      </p:sp>
    </p:spTree>
    <p:extLst>
      <p:ext uri="{BB962C8B-B14F-4D97-AF65-F5344CB8AC3E}">
        <p14:creationId xmlns:p14="http://schemas.microsoft.com/office/powerpoint/2010/main" val="226610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7EF04-6424-4B70-94D1-FC932CBBDD9B}" type="datetimeFigureOut">
              <a:rPr lang="en-US" noProof="0" smtClean="0"/>
              <a:t>2/16/2026</a:t>
            </a:fld>
            <a:endParaRPr lang="en-US" noProof="0" dirty="0"/>
          </a:p>
        </p:txBody>
      </p:sp>
      <p:sp>
        <p:nvSpPr>
          <p:cNvPr id="3" name="Footer Placeholder 2"/>
          <p:cNvSpPr>
            <a:spLocks noGrp="1"/>
          </p:cNvSpPr>
          <p:nvPr>
            <p:ph type="ftr" sz="quarter" idx="11"/>
          </p:nvPr>
        </p:nvSpPr>
        <p:spPr/>
        <p:txBody>
          <a:bodyPr/>
          <a:lstStyle/>
          <a:p>
            <a:r>
              <a:rPr lang="en-US" noProof="0" dirty="0"/>
              <a:t>Add a footer </a:t>
            </a:r>
          </a:p>
        </p:txBody>
      </p:sp>
      <p:sp>
        <p:nvSpPr>
          <p:cNvPr id="4" name="Slide Number Placeholder 3"/>
          <p:cNvSpPr>
            <a:spLocks noGrp="1"/>
          </p:cNvSpPr>
          <p:nvPr>
            <p:ph type="sldNum" sz="quarter" idx="12"/>
          </p:nvPr>
        </p:nvSpPr>
        <p:spPr/>
        <p:txBody>
          <a:bodyPr/>
          <a:lstStyle/>
          <a:p>
            <a:fld id="{B38049E5-7B53-4E85-8972-7D6C4BCE5BB9}" type="slidenum">
              <a:rPr lang="en-US" noProof="0" smtClean="0"/>
              <a:t>‹#›</a:t>
            </a:fld>
            <a:endParaRPr lang="en-US" noProof="0" dirty="0"/>
          </a:p>
        </p:txBody>
      </p:sp>
    </p:spTree>
    <p:extLst>
      <p:ext uri="{BB962C8B-B14F-4D97-AF65-F5344CB8AC3E}">
        <p14:creationId xmlns:p14="http://schemas.microsoft.com/office/powerpoint/2010/main" val="399014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Second Option">
    <p:bg bwMode="grayWhite">
      <p:bgPr>
        <a:gradFill flip="none" rotWithShape="1">
          <a:gsLst>
            <a:gs pos="0">
              <a:schemeClr val="tx2">
                <a:lumMod val="50000"/>
              </a:schemeClr>
            </a:gs>
            <a:gs pos="34000">
              <a:schemeClr val="tx2"/>
            </a:gs>
            <a:gs pos="66000">
              <a:schemeClr val="tx2">
                <a:lumMod val="75000"/>
              </a:schemeClr>
            </a:gs>
            <a:gs pos="97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10" name="L-Shape 9">
            <a:extLst>
              <a:ext uri="{FF2B5EF4-FFF2-40B4-BE49-F238E27FC236}">
                <a16:creationId xmlns:a16="http://schemas.microsoft.com/office/drawing/2014/main" id="{13412040-642F-40C5-8AB5-C0E8D41B481B}"/>
              </a:ext>
            </a:extLst>
          </p:cNvPr>
          <p:cNvSpPr/>
          <p:nvPr userDrawn="1"/>
        </p:nvSpPr>
        <p:spPr>
          <a:xfrm flipV="1">
            <a:off x="870090" y="709300"/>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9" name="Rectangle 8" title="Side bar">
            <a:extLst>
              <a:ext uri="{FF2B5EF4-FFF2-40B4-BE49-F238E27FC236}">
                <a16:creationId xmlns:a16="http://schemas.microsoft.com/office/drawing/2014/main" id="{BADD331D-DA8D-4D47-A2BB-F4875FDB16A4}"/>
              </a:ext>
            </a:extLst>
          </p:cNvPr>
          <p:cNvSpPr/>
          <p:nvPr userDrawn="1"/>
        </p:nvSpPr>
        <p:spPr>
          <a:xfrm rot="5400000">
            <a:off x="5791174" y="457175"/>
            <a:ext cx="609651" cy="12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hasCustomPrompt="1"/>
          </p:nvPr>
        </p:nvSpPr>
        <p:spPr>
          <a:xfrm>
            <a:off x="1397977" y="1151796"/>
            <a:ext cx="9504485" cy="3007447"/>
          </a:xfrm>
        </p:spPr>
        <p:txBody>
          <a:bodyPr anchor="ctr" anchorCtr="0">
            <a:noAutofit/>
          </a:bodyPr>
          <a:lstStyle>
            <a:lvl1pPr algn="ctr">
              <a:defRPr sz="6600" cap="none" baseline="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1397977" y="4897053"/>
            <a:ext cx="9504485" cy="1086237"/>
          </a:xfrm>
        </p:spPr>
        <p:txBody>
          <a:bodyPr>
            <a:normAutofit/>
          </a:bodyPr>
          <a:lstStyle>
            <a:lvl1pPr marL="0" indent="0" algn="ctr">
              <a:lnSpc>
                <a:spcPct val="112000"/>
              </a:lnSpc>
              <a:spcBef>
                <a:spcPts val="0"/>
              </a:spcBef>
              <a:spcAft>
                <a:spcPts val="0"/>
              </a:spcAft>
              <a:buNone/>
              <a:defRPr sz="2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bg1"/>
                </a:solidFill>
              </a:defRPr>
            </a:lvl1pPr>
          </a:lstStyle>
          <a:p>
            <a:fld id="{3B77EF04-6424-4B70-94D1-FC932CBBDD9B}" type="datetimeFigureOut">
              <a:rPr lang="en-US" noProof="0" smtClean="0"/>
              <a:pPr/>
              <a:t>2/16/2026</a:t>
            </a:fld>
            <a:endParaRPr lang="en-US" noProof="0"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bg1"/>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bg1"/>
                </a:solidFill>
              </a:defRPr>
            </a:lvl1pPr>
          </a:lstStyle>
          <a:p>
            <a:fld id="{B38049E5-7B53-4E85-8972-7D6C4BCE5BB9}" type="slidenum">
              <a:rPr lang="en-US" noProof="0" smtClean="0"/>
              <a:pPr/>
              <a:t>‹#›</a:t>
            </a:fld>
            <a:endParaRPr lang="en-US" noProof="0" dirty="0"/>
          </a:p>
        </p:txBody>
      </p:sp>
      <p:sp>
        <p:nvSpPr>
          <p:cNvPr id="11" name="L-Shape 10">
            <a:extLst>
              <a:ext uri="{FF2B5EF4-FFF2-40B4-BE49-F238E27FC236}">
                <a16:creationId xmlns:a16="http://schemas.microsoft.com/office/drawing/2014/main" id="{68D376A1-CC76-4C90-B2CF-F89EA13E7942}"/>
              </a:ext>
            </a:extLst>
          </p:cNvPr>
          <p:cNvSpPr/>
          <p:nvPr userDrawn="1"/>
        </p:nvSpPr>
        <p:spPr>
          <a:xfrm rot="10800000" flipV="1">
            <a:off x="8549910" y="1820273"/>
            <a:ext cx="2772000" cy="2772000"/>
          </a:xfrm>
          <a:prstGeom prst="corner">
            <a:avLst>
              <a:gd name="adj1" fmla="val 7397"/>
              <a:gd name="adj2" fmla="val 7750"/>
            </a:avLst>
          </a:prstGeom>
          <a:solidFill>
            <a:schemeClr val="bg2"/>
          </a:solidFill>
          <a:ln>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B5516E7A-AEB0-4772-8098-8B0F8B5F1126}"/>
              </a:ext>
            </a:extLst>
          </p:cNvPr>
          <p:cNvSpPr/>
          <p:nvPr userDrawn="1"/>
        </p:nvSpPr>
        <p:spPr>
          <a:xfrm flipV="1">
            <a:off x="752858" y="609652"/>
            <a:ext cx="3152309" cy="3007448"/>
          </a:xfrm>
          <a:prstGeom prst="corner">
            <a:avLst>
              <a:gd name="adj1" fmla="val 6089"/>
              <a:gd name="adj2" fmla="val 6769"/>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2" name="L-Shape 11">
            <a:extLst>
              <a:ext uri="{FF2B5EF4-FFF2-40B4-BE49-F238E27FC236}">
                <a16:creationId xmlns:a16="http://schemas.microsoft.com/office/drawing/2014/main" id="{E864F603-D3F0-4241-9005-3F6C3BD62BEF}"/>
              </a:ext>
            </a:extLst>
          </p:cNvPr>
          <p:cNvSpPr/>
          <p:nvPr userDrawn="1"/>
        </p:nvSpPr>
        <p:spPr>
          <a:xfrm flipH="1">
            <a:off x="8286317" y="1685653"/>
            <a:ext cx="3152309" cy="3007448"/>
          </a:xfrm>
          <a:prstGeom prst="corner">
            <a:avLst>
              <a:gd name="adj1" fmla="val 6089"/>
              <a:gd name="adj2" fmla="val 6442"/>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3350295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71600" y="685800"/>
            <a:ext cx="9601200" cy="720213"/>
          </a:xfrm>
        </p:spPr>
        <p:txBody>
          <a:bodyPr>
            <a:noAutofit/>
          </a:bodyPr>
          <a:lstStyle>
            <a:lvl1pPr>
              <a:defRPr sz="4800"/>
            </a:lvl1pPr>
          </a:lstStyle>
          <a:p>
            <a:r>
              <a:rPr lang="en-US" noProof="0"/>
              <a:t>Click To Edit Master Title Style</a:t>
            </a:r>
          </a:p>
        </p:txBody>
      </p:sp>
      <p:sp>
        <p:nvSpPr>
          <p:cNvPr id="3" name="Content Placeholder 2"/>
          <p:cNvSpPr>
            <a:spLocks noGrp="1"/>
          </p:cNvSpPr>
          <p:nvPr>
            <p:ph idx="1"/>
          </p:nvPr>
        </p:nvSpPr>
        <p:spPr>
          <a:xfrm>
            <a:off x="1371600" y="1484671"/>
            <a:ext cx="9601200" cy="438272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10"/>
          </p:nvPr>
        </p:nvSpPr>
        <p:spPr/>
        <p:txBody>
          <a:bodyPr/>
          <a:lstStyle/>
          <a:p>
            <a:fld id="{3B77EF04-6424-4B70-94D1-FC932CBBDD9B}" type="datetimeFigureOut">
              <a:rPr lang="en-US" noProof="0" smtClean="0"/>
              <a:t>2/16/2026</a:t>
            </a:fld>
            <a:endParaRPr lang="en-US" noProof="0" dirty="0"/>
          </a:p>
        </p:txBody>
      </p:sp>
      <p:sp>
        <p:nvSpPr>
          <p:cNvPr id="5" name="Footer Placeholder 4"/>
          <p:cNvSpPr>
            <a:spLocks noGrp="1"/>
          </p:cNvSpPr>
          <p:nvPr>
            <p:ph type="ftr" sz="quarter" idx="11"/>
          </p:nvPr>
        </p:nvSpPr>
        <p:spPr/>
        <p:txBody>
          <a:bodyPr/>
          <a:lstStyle/>
          <a:p>
            <a:r>
              <a:rPr lang="en-US" noProof="0" dirty="0"/>
              <a:t>Add a footer </a:t>
            </a:r>
          </a:p>
        </p:txBody>
      </p:sp>
      <p:sp>
        <p:nvSpPr>
          <p:cNvPr id="6" name="Slide Number Placeholder 5"/>
          <p:cNvSpPr>
            <a:spLocks noGrp="1"/>
          </p:cNvSpPr>
          <p:nvPr>
            <p:ph type="sldNum" sz="quarter" idx="12"/>
          </p:nvPr>
        </p:nvSpPr>
        <p:spPr/>
        <p:txBody>
          <a:bodyPr/>
          <a:lstStyle/>
          <a:p>
            <a:fld id="{B38049E5-7B53-4E85-8972-7D6C4BCE5BB9}" type="slidenum">
              <a:rPr lang="en-US" noProof="0" smtClean="0"/>
              <a:t>‹#›</a:t>
            </a:fld>
            <a:endParaRPr lang="en-US" noProof="0" dirty="0"/>
          </a:p>
        </p:txBody>
      </p:sp>
      <p:cxnSp>
        <p:nvCxnSpPr>
          <p:cNvPr id="7" name="Straight Connector 6">
            <a:extLst>
              <a:ext uri="{FF2B5EF4-FFF2-40B4-BE49-F238E27FC236}">
                <a16:creationId xmlns:a16="http://schemas.microsoft.com/office/drawing/2014/main" id="{CBEFB83C-E1EC-41AC-BFF6-9D094E2D43C6}"/>
              </a:ext>
            </a:extLst>
          </p:cNvPr>
          <p:cNvCxnSpPr/>
          <p:nvPr userDrawn="1"/>
        </p:nvCxnSpPr>
        <p:spPr>
          <a:xfrm>
            <a:off x="1465008" y="1445344"/>
            <a:ext cx="946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941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and Picture">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C222C1B9-FA56-4CEA-AD98-25A595D942F8}"/>
              </a:ext>
            </a:extLst>
          </p:cNvPr>
          <p:cNvSpPr/>
          <p:nvPr userDrawn="1"/>
        </p:nvSpPr>
        <p:spPr bwMode="white">
          <a:xfrm>
            <a:off x="7040199" y="564425"/>
            <a:ext cx="4356000" cy="4464000"/>
          </a:xfrm>
          <a:prstGeom prst="ellipse">
            <a:avLst/>
          </a:prstGeom>
          <a:noFill/>
          <a:ln w="123825">
            <a:solidFill>
              <a:schemeClr val="accent3"/>
            </a:solid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noProof="0" smtClean="0"/>
              <a:pPr/>
              <a:t>2/16/2026</a:t>
            </a:fld>
            <a:endParaRPr lang="en-US" noProof="0" dirty="0"/>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Picture Placeholder 12">
            <a:extLst>
              <a:ext uri="{FF2B5EF4-FFF2-40B4-BE49-F238E27FC236}">
                <a16:creationId xmlns:a16="http://schemas.microsoft.com/office/drawing/2014/main" id="{9786B981-6A78-425B-97A2-BA24E40DB7AD}"/>
              </a:ext>
            </a:extLst>
          </p:cNvPr>
          <p:cNvSpPr>
            <a:spLocks noGrp="1"/>
          </p:cNvSpPr>
          <p:nvPr>
            <p:ph type="pic" sz="quarter" idx="13"/>
          </p:nvPr>
        </p:nvSpPr>
        <p:spPr>
          <a:xfrm>
            <a:off x="7145761" y="670570"/>
            <a:ext cx="4151312" cy="4248000"/>
          </a:xfrm>
          <a:prstGeom prst="ellipse">
            <a:avLst/>
          </a:prstGeom>
          <a:ln w="38100">
            <a:solidFill>
              <a:schemeClr val="bg2"/>
            </a:solidFill>
          </a:ln>
          <a:effectLst>
            <a:innerShdw blurRad="114300">
              <a:prstClr val="black"/>
            </a:innerShdw>
          </a:effectLst>
        </p:spPr>
        <p:txBody>
          <a:bodyPr anchor="ctr" anchorCtr="0"/>
          <a:lstStyle>
            <a:lvl1pPr>
              <a:defRPr>
                <a:solidFill>
                  <a:schemeClr val="bg1"/>
                </a:solidFill>
              </a:defRPr>
            </a:lvl1pPr>
          </a:lstStyle>
          <a:p>
            <a:r>
              <a:rPr lang="en-US" noProof="0"/>
              <a:t>Click icon to add picture</a:t>
            </a:r>
            <a:endParaRPr lang="en-US" noProof="0" dirty="0"/>
          </a:p>
        </p:txBody>
      </p:sp>
      <p:sp>
        <p:nvSpPr>
          <p:cNvPr id="17" name="Content Placeholder 15">
            <a:extLst>
              <a:ext uri="{FF2B5EF4-FFF2-40B4-BE49-F238E27FC236}">
                <a16:creationId xmlns:a16="http://schemas.microsoft.com/office/drawing/2014/main" id="{A21C7D74-31FD-4638-819B-6F7351A1770B}"/>
              </a:ext>
            </a:extLst>
          </p:cNvPr>
          <p:cNvSpPr>
            <a:spLocks noGrp="1"/>
          </p:cNvSpPr>
          <p:nvPr>
            <p:ph sz="quarter" idx="15"/>
          </p:nvPr>
        </p:nvSpPr>
        <p:spPr>
          <a:xfrm>
            <a:off x="6747294" y="5188236"/>
            <a:ext cx="4858459" cy="1126906"/>
          </a:xfrm>
          <a:solidFill>
            <a:schemeClr val="bg2"/>
          </a:solidFill>
          <a:ln>
            <a:noFill/>
          </a:ln>
          <a:effectLst>
            <a:innerShdw blurRad="114300">
              <a:prstClr val="black"/>
            </a:innerShdw>
          </a:effectLst>
        </p:spPr>
        <p:txBody>
          <a:bodyPr anchor="ctr" anchorCtr="0"/>
          <a:lstStyle>
            <a:lvl1pPr marL="0" indent="0" algn="ctr">
              <a:buNone/>
              <a:defRPr sz="1800">
                <a:solidFill>
                  <a:schemeClr val="tx2">
                    <a:lumMod val="50000"/>
                  </a:schemeClr>
                </a:solidFill>
              </a:defRPr>
            </a:lvl1pPr>
            <a:lvl2pPr marL="530352" indent="0" algn="ctr">
              <a:buNone/>
              <a:defRPr sz="1800">
                <a:solidFill>
                  <a:schemeClr val="tx2">
                    <a:lumMod val="50000"/>
                  </a:schemeClr>
                </a:solidFill>
              </a:defRPr>
            </a:lvl2pPr>
            <a:lvl3pPr marL="987552" indent="0" algn="ctr">
              <a:buNone/>
              <a:defRPr sz="1600">
                <a:solidFill>
                  <a:schemeClr val="tx2">
                    <a:lumMod val="50000"/>
                  </a:schemeClr>
                </a:solidFill>
              </a:defRPr>
            </a:lvl3pPr>
            <a:lvl4pPr marL="1444752" indent="0" algn="ctr">
              <a:buNone/>
              <a:defRPr sz="1600">
                <a:solidFill>
                  <a:schemeClr val="tx2">
                    <a:lumMod val="50000"/>
                  </a:schemeClr>
                </a:solidFill>
              </a:defRPr>
            </a:lvl4pPr>
            <a:lvl5pPr marL="1901952" indent="0" algn="ctr">
              <a:buNone/>
              <a:defRPr sz="1400">
                <a:solidFill>
                  <a:schemeClr val="tx2">
                    <a:lumMod val="50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L-Shape 20">
            <a:extLst>
              <a:ext uri="{FF2B5EF4-FFF2-40B4-BE49-F238E27FC236}">
                <a16:creationId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3" name="L-Shape 22">
            <a:extLst>
              <a:ext uri="{FF2B5EF4-FFF2-40B4-BE49-F238E27FC236}">
                <a16:creationId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4" name="L-Shape 23">
            <a:extLst>
              <a:ext uri="{FF2B5EF4-FFF2-40B4-BE49-F238E27FC236}">
                <a16:creationId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5" name="L-Shape 24">
            <a:extLst>
              <a:ext uri="{FF2B5EF4-FFF2-40B4-BE49-F238E27FC236}">
                <a16:creationId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808449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bwMode="ltGray">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A2BD38-4A6C-44EB-900D-A3E3AE37854F}"/>
              </a:ext>
            </a:extLst>
          </p:cNvPr>
          <p:cNvSpPr/>
          <p:nvPr userDrawn="1"/>
        </p:nvSpPr>
        <p:spPr>
          <a:xfrm>
            <a:off x="6581723" y="404614"/>
            <a:ext cx="5191176" cy="6048772"/>
          </a:xfrm>
          <a:prstGeom prst="rect">
            <a:avLst/>
          </a:prstGeom>
          <a:gradFill flip="none" rotWithShape="1">
            <a:gsLst>
              <a:gs pos="0">
                <a:schemeClr val="tx2">
                  <a:lumMod val="50000"/>
                </a:schemeClr>
              </a:gs>
              <a:gs pos="36000">
                <a:schemeClr val="tx2"/>
              </a:gs>
              <a:gs pos="69000">
                <a:schemeClr val="tx2">
                  <a:lumMod val="75000"/>
                </a:schemeClr>
              </a:gs>
              <a:gs pos="97000">
                <a:schemeClr val="tx2">
                  <a:lumMod val="50000"/>
                </a:schemeClr>
              </a:gs>
            </a:gsLst>
            <a:lin ang="2700000" scaled="1"/>
            <a:tileRect/>
          </a:gradFill>
          <a:ln>
            <a:noFill/>
          </a:ln>
          <a:effectLst>
            <a:outerShdw blurRad="63500" sx="102000" sy="102000" algn="ctr" rotWithShape="0">
              <a:prstClr val="black">
                <a:alpha val="2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Rectangle 7" title="Background Shape"/>
          <p:cNvSpPr/>
          <p:nvPr/>
        </p:nvSpPr>
        <p:spPr>
          <a:xfrm>
            <a:off x="0" y="376"/>
            <a:ext cx="6096000" cy="6857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bwMode="white">
          <a:xfrm>
            <a:off x="586246" y="400665"/>
            <a:ext cx="4858460" cy="1428136"/>
          </a:xfrm>
        </p:spPr>
        <p:txBody>
          <a:bodyPr anchor="ctr" anchorCtr="0">
            <a:noAutofit/>
          </a:bodyPr>
          <a:lstStyle>
            <a:lvl1pPr algn="ctr">
              <a:lnSpc>
                <a:spcPct val="84000"/>
              </a:lnSpc>
              <a:defRPr sz="4800" baseline="0">
                <a:solidFill>
                  <a:schemeClr val="bg1"/>
                </a:solidFill>
              </a:defRPr>
            </a:lvl1pPr>
          </a:lstStyle>
          <a:p>
            <a:r>
              <a:rPr lang="en-US" noProof="0"/>
              <a:t>Click To Edit Master Title Style</a:t>
            </a:r>
          </a:p>
        </p:txBody>
      </p:sp>
      <p:sp>
        <p:nvSpPr>
          <p:cNvPr id="4" name="Text Placeholder 3"/>
          <p:cNvSpPr>
            <a:spLocks noGrp="1"/>
          </p:cNvSpPr>
          <p:nvPr>
            <p:ph type="body" sz="half" idx="2"/>
          </p:nvPr>
        </p:nvSpPr>
        <p:spPr>
          <a:xfrm>
            <a:off x="586246" y="2113935"/>
            <a:ext cx="4858460" cy="4247186"/>
          </a:xfrm>
        </p:spPr>
        <p:txBody>
          <a:bodyPr/>
          <a:lstStyle>
            <a:lvl1pPr marL="285750" indent="-285750">
              <a:lnSpc>
                <a:spcPct val="100000"/>
              </a:lnSpc>
              <a:spcBef>
                <a:spcPts val="0"/>
              </a:spcBef>
              <a:spcAft>
                <a:spcPts val="100"/>
              </a:spcAft>
              <a:buFont typeface="Arial" panose="020B0604020202020204" pitchFamily="34" charset="0"/>
              <a:buChar char="•"/>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86246" y="6443554"/>
            <a:ext cx="1324322" cy="404614"/>
          </a:xfrm>
        </p:spPr>
        <p:txBody>
          <a:bodyPr/>
          <a:lstStyle>
            <a:lvl1pPr>
              <a:defRPr>
                <a:solidFill>
                  <a:schemeClr val="bg1"/>
                </a:solidFill>
              </a:defRPr>
            </a:lvl1pPr>
          </a:lstStyle>
          <a:p>
            <a:fld id="{3B77EF04-6424-4B70-94D1-FC932CBBDD9B}" type="datetimeFigureOut">
              <a:rPr lang="en-US" noProof="0" smtClean="0"/>
              <a:pPr/>
              <a:t>2/16/2026</a:t>
            </a:fld>
            <a:endParaRPr lang="en-US" noProof="0" dirty="0"/>
          </a:p>
        </p:txBody>
      </p:sp>
      <p:sp>
        <p:nvSpPr>
          <p:cNvPr id="6" name="Footer Placeholder 5"/>
          <p:cNvSpPr>
            <a:spLocks noGrp="1"/>
          </p:cNvSpPr>
          <p:nvPr>
            <p:ph type="ftr" sz="quarter" idx="11"/>
          </p:nvPr>
        </p:nvSpPr>
        <p:spPr>
          <a:xfrm>
            <a:off x="2825377" y="6453386"/>
            <a:ext cx="2619329"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10187939"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6024000" y="0"/>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L-Shape 20">
            <a:extLst>
              <a:ext uri="{FF2B5EF4-FFF2-40B4-BE49-F238E27FC236}">
                <a16:creationId xmlns:a16="http://schemas.microsoft.com/office/drawing/2014/main" id="{CB430D22-8AAF-444F-A6CE-7C02859083DF}"/>
              </a:ext>
            </a:extLst>
          </p:cNvPr>
          <p:cNvSpPr>
            <a:spLocks noChangeAspect="1"/>
          </p:cNvSpPr>
          <p:nvPr userDrawn="1"/>
        </p:nvSpPr>
        <p:spPr>
          <a:xfrm flipV="1">
            <a:off x="516927" y="335049"/>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3" name="L-Shape 22">
            <a:extLst>
              <a:ext uri="{FF2B5EF4-FFF2-40B4-BE49-F238E27FC236}">
                <a16:creationId xmlns:a16="http://schemas.microsoft.com/office/drawing/2014/main" id="{0D8BA010-8544-4718-9EA3-B0248C963FD4}"/>
              </a:ext>
            </a:extLst>
          </p:cNvPr>
          <p:cNvSpPr>
            <a:spLocks noChangeAspect="1"/>
          </p:cNvSpPr>
          <p:nvPr userDrawn="1"/>
        </p:nvSpPr>
        <p:spPr>
          <a:xfrm flipH="1" flipV="1">
            <a:off x="5085711" y="33029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4" name="L-Shape 23">
            <a:extLst>
              <a:ext uri="{FF2B5EF4-FFF2-40B4-BE49-F238E27FC236}">
                <a16:creationId xmlns:a16="http://schemas.microsoft.com/office/drawing/2014/main" id="{C0FFB550-21A6-456B-BA1A-EF145674866C}"/>
              </a:ext>
            </a:extLst>
          </p:cNvPr>
          <p:cNvSpPr>
            <a:spLocks noChangeAspect="1"/>
          </p:cNvSpPr>
          <p:nvPr userDrawn="1"/>
        </p:nvSpPr>
        <p:spPr>
          <a:xfrm>
            <a:off x="522817" y="1476927"/>
            <a:ext cx="403201" cy="395617"/>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5" name="L-Shape 24">
            <a:extLst>
              <a:ext uri="{FF2B5EF4-FFF2-40B4-BE49-F238E27FC236}">
                <a16:creationId xmlns:a16="http://schemas.microsoft.com/office/drawing/2014/main" id="{70EF88E9-8CAC-422B-A9A6-D9FD1F17DAE2}"/>
              </a:ext>
            </a:extLst>
          </p:cNvPr>
          <p:cNvSpPr>
            <a:spLocks noChangeAspect="1"/>
          </p:cNvSpPr>
          <p:nvPr userDrawn="1"/>
        </p:nvSpPr>
        <p:spPr>
          <a:xfrm flipH="1">
            <a:off x="5081769" y="1482001"/>
            <a:ext cx="410929" cy="403201"/>
          </a:xfrm>
          <a:prstGeom prst="corner">
            <a:avLst>
              <a:gd name="adj1" fmla="val 4470"/>
              <a:gd name="adj2" fmla="val 4823"/>
            </a:avLst>
          </a:prstGeom>
          <a:solidFill>
            <a:schemeClr val="bg2"/>
          </a:solidFill>
          <a:ln w="12700">
            <a:solidFill>
              <a:schemeClr val="bg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18" name="Content Placeholder 2">
            <a:extLst>
              <a:ext uri="{FF2B5EF4-FFF2-40B4-BE49-F238E27FC236}">
                <a16:creationId xmlns:a16="http://schemas.microsoft.com/office/drawing/2014/main" id="{ED439475-E625-4449-B42E-8F291D64A3C7}"/>
              </a:ext>
            </a:extLst>
          </p:cNvPr>
          <p:cNvSpPr>
            <a:spLocks noGrp="1"/>
          </p:cNvSpPr>
          <p:nvPr>
            <p:ph idx="1"/>
          </p:nvPr>
        </p:nvSpPr>
        <p:spPr>
          <a:xfrm>
            <a:off x="6695360" y="518474"/>
            <a:ext cx="4910394" cy="5759777"/>
          </a:xfrm>
          <a:solidFill>
            <a:schemeClr val="bg2"/>
          </a:solidFill>
          <a:ln>
            <a:noFill/>
          </a:ln>
          <a:effectLst>
            <a:innerShdw blurRad="114300">
              <a:prstClr val="black"/>
            </a:innerShdw>
          </a:effectLst>
        </p:spPr>
        <p:txBody>
          <a:bodyPr vert="horz" lIns="91440" tIns="45720" rIns="91440" bIns="45720" rtlCol="0" anchor="ctr" anchorCtr="0">
            <a:noAutofit/>
          </a:bodyPr>
          <a:lstStyle>
            <a:lvl1pPr>
              <a:defRPr lang="en-US" sz="1800">
                <a:solidFill>
                  <a:schemeClr val="tx2">
                    <a:lumMod val="50000"/>
                  </a:schemeClr>
                </a:solidFill>
              </a:defRPr>
            </a:lvl1pPr>
            <a:lvl2pPr>
              <a:defRPr lang="en-US" sz="1800">
                <a:solidFill>
                  <a:schemeClr val="tx2">
                    <a:lumMod val="50000"/>
                  </a:schemeClr>
                </a:solidFill>
              </a:defRPr>
            </a:lvl2pPr>
            <a:lvl3pPr>
              <a:defRPr lang="en-US" sz="1600">
                <a:solidFill>
                  <a:schemeClr val="tx2">
                    <a:lumMod val="50000"/>
                  </a:schemeClr>
                </a:solidFill>
              </a:defRPr>
            </a:lvl3pPr>
            <a:lvl4pPr>
              <a:defRPr lang="en-US" sz="1600">
                <a:solidFill>
                  <a:schemeClr val="tx2">
                    <a:lumMod val="50000"/>
                  </a:schemeClr>
                </a:solidFill>
              </a:defRPr>
            </a:lvl4pPr>
            <a:lvl5pPr>
              <a:defRPr lang="en-US" sz="1400">
                <a:solidFill>
                  <a:schemeClr val="tx2">
                    <a:lumMod val="50000"/>
                  </a:schemeClr>
                </a:solidFill>
              </a:defRPr>
            </a:lvl5pPr>
          </a:lstStyle>
          <a:p>
            <a:pPr marL="0" lvl="0" indent="0" algn="ctr">
              <a:buNone/>
            </a:pPr>
            <a:r>
              <a:rPr lang="en-US" noProof="0"/>
              <a:t>Click to edit Master text styles</a:t>
            </a:r>
          </a:p>
          <a:p>
            <a:pPr marL="0" lvl="1" indent="0" algn="ctr">
              <a:buNone/>
            </a:pPr>
            <a:r>
              <a:rPr lang="en-US" noProof="0"/>
              <a:t>Second level</a:t>
            </a:r>
          </a:p>
          <a:p>
            <a:pPr marL="0" lvl="2" indent="0" algn="ctr">
              <a:buNone/>
            </a:pPr>
            <a:r>
              <a:rPr lang="en-US" noProof="0"/>
              <a:t>Third level</a:t>
            </a:r>
          </a:p>
          <a:p>
            <a:pPr marL="0" lvl="3" indent="0" algn="ctr">
              <a:buNone/>
            </a:pPr>
            <a:r>
              <a:rPr lang="en-US" noProof="0"/>
              <a:t>Fourth level</a:t>
            </a:r>
          </a:p>
          <a:p>
            <a:pPr marL="0" lvl="4" indent="0" algn="ctr">
              <a:buNone/>
            </a:pPr>
            <a:r>
              <a:rPr lang="en-US" noProof="0"/>
              <a:t>Fifth level</a:t>
            </a:r>
          </a:p>
        </p:txBody>
      </p:sp>
    </p:spTree>
    <p:extLst>
      <p:ext uri="{BB962C8B-B14F-4D97-AF65-F5344CB8AC3E}">
        <p14:creationId xmlns:p14="http://schemas.microsoft.com/office/powerpoint/2010/main" val="1686602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TItle, and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1F430D42-50DC-4502-A3E8-251FE7F0809D}"/>
              </a:ext>
            </a:extLst>
          </p:cNvPr>
          <p:cNvSpPr/>
          <p:nvPr userDrawn="1"/>
        </p:nvSpPr>
        <p:spPr>
          <a:xfrm>
            <a:off x="507591" y="5289755"/>
            <a:ext cx="5270049" cy="10127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accent3"/>
              </a:solidFill>
            </a:endParaRPr>
          </a:p>
        </p:txBody>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507591" y="409286"/>
            <a:ext cx="5270049" cy="4732985"/>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noProof="0" smtClean="0"/>
              <a:pPr/>
              <a:t>2/16/2026</a:t>
            </a:fld>
            <a:endParaRPr lang="en-US" noProof="0" dirty="0"/>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0" name="Picture Placeholder 9">
            <a:extLst>
              <a:ext uri="{FF2B5EF4-FFF2-40B4-BE49-F238E27FC236}">
                <a16:creationId xmlns:a16="http://schemas.microsoft.com/office/drawing/2014/main" id="{3BDA3A4D-2561-4EEB-8787-E1A652565755}"/>
              </a:ext>
            </a:extLst>
          </p:cNvPr>
          <p:cNvSpPr>
            <a:spLocks noGrp="1"/>
          </p:cNvSpPr>
          <p:nvPr>
            <p:ph type="pic" sz="quarter" idx="13"/>
          </p:nvPr>
        </p:nvSpPr>
        <p:spPr>
          <a:xfrm>
            <a:off x="806245" y="668595"/>
            <a:ext cx="4646651" cy="4198373"/>
          </a:xfrm>
          <a:prstGeom prst="snip2DiagRect">
            <a:avLst>
              <a:gd name="adj1" fmla="val 0"/>
              <a:gd name="adj2" fmla="val 10300"/>
            </a:avLst>
          </a:prstGeom>
          <a:ln w="38100">
            <a:solidFill>
              <a:schemeClr val="bg1"/>
            </a:solidFill>
          </a:ln>
          <a:effectLst>
            <a:innerShdw blurRad="114300">
              <a:prstClr val="black"/>
            </a:innerShdw>
          </a:effectLst>
        </p:spPr>
        <p:txBody>
          <a:bodyPr/>
          <a:lstStyle>
            <a:lvl1pPr>
              <a:defRPr>
                <a:solidFill>
                  <a:schemeClr val="bg1"/>
                </a:solidFill>
              </a:defRPr>
            </a:lvl1pPr>
          </a:lstStyle>
          <a:p>
            <a:r>
              <a:rPr lang="en-US" noProof="0"/>
              <a:t>Click icon to add picture</a:t>
            </a:r>
            <a:endParaRPr lang="en-US" noProof="0" dirty="0"/>
          </a:p>
        </p:txBody>
      </p:sp>
      <p:sp>
        <p:nvSpPr>
          <p:cNvPr id="16" name="Text Placeholder 15">
            <a:extLst>
              <a:ext uri="{FF2B5EF4-FFF2-40B4-BE49-F238E27FC236}">
                <a16:creationId xmlns:a16="http://schemas.microsoft.com/office/drawing/2014/main" id="{FBB32A6B-92AA-4208-9120-FFC166CE751C}"/>
              </a:ext>
            </a:extLst>
          </p:cNvPr>
          <p:cNvSpPr>
            <a:spLocks noGrp="1"/>
          </p:cNvSpPr>
          <p:nvPr>
            <p:ph type="body" sz="quarter" idx="14"/>
          </p:nvPr>
        </p:nvSpPr>
        <p:spPr>
          <a:xfrm>
            <a:off x="570275" y="5352418"/>
            <a:ext cx="5148000" cy="900000"/>
          </a:xfrm>
          <a:solidFill>
            <a:schemeClr val="bg2"/>
          </a:solidFill>
          <a:effectLst>
            <a:innerShdw blurRad="114300">
              <a:prstClr val="black">
                <a:alpha val="34000"/>
              </a:prstClr>
            </a:innerShdw>
          </a:effectLst>
        </p:spPr>
        <p:txBody>
          <a:bodyPr anchor="ctr" anchorCtr="0"/>
          <a:lstStyle>
            <a:lvl1pPr marL="0" indent="0" algn="ctr">
              <a:buFont typeface="Arial" panose="020B0604020202020204" pitchFamily="34" charset="0"/>
              <a:buNone/>
              <a:defRPr sz="1800">
                <a:solidFill>
                  <a:schemeClr val="accent3"/>
                </a:solidFill>
              </a:defRPr>
            </a:lvl1pPr>
            <a:lvl2pPr marL="530352" indent="0" algn="ctr">
              <a:buFont typeface="Arial" panose="020B0604020202020204" pitchFamily="34" charset="0"/>
              <a:buNone/>
              <a:defRPr sz="1800">
                <a:solidFill>
                  <a:schemeClr val="accent3"/>
                </a:solidFill>
              </a:defRPr>
            </a:lvl2pPr>
            <a:lvl3pPr marL="987552" indent="0" algn="ctr">
              <a:buFont typeface="Arial" panose="020B0604020202020204" pitchFamily="34" charset="0"/>
              <a:buNone/>
              <a:defRPr sz="1600">
                <a:solidFill>
                  <a:schemeClr val="accent3"/>
                </a:solidFill>
              </a:defRPr>
            </a:lvl3pPr>
            <a:lvl4pPr marL="1444752" indent="0" algn="ctr">
              <a:buFont typeface="Arial" panose="020B0604020202020204" pitchFamily="34" charset="0"/>
              <a:buNone/>
              <a:defRPr sz="1600">
                <a:solidFill>
                  <a:schemeClr val="accent3"/>
                </a:solidFill>
              </a:defRPr>
            </a:lvl4pPr>
            <a:lvl5pPr marL="1901952" indent="0" algn="ctr">
              <a:buFont typeface="Arial" panose="020B0604020202020204" pitchFamily="34" charset="0"/>
              <a:buNone/>
              <a:defRPr sz="1400">
                <a:solidFill>
                  <a:schemeClr val="accent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82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1" y="376"/>
            <a:ext cx="6234898" cy="68576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507591" y="409286"/>
            <a:ext cx="5270049" cy="5945780"/>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6930776" y="477366"/>
            <a:ext cx="4644000" cy="1341602"/>
          </a:xfrm>
        </p:spPr>
        <p:txBody>
          <a:bodyPr anchor="ctr" anchorCtr="0">
            <a:normAutofit/>
          </a:bodyPr>
          <a:lstStyle>
            <a:lvl1pPr algn="ctr">
              <a:lnSpc>
                <a:spcPct val="84000"/>
              </a:lnSpc>
              <a:defRPr sz="4800"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1"/>
            <a:ext cx="4644001" cy="4388615"/>
          </a:xfrm>
        </p:spPr>
        <p:txBody>
          <a:bodyPr/>
          <a:lstStyle>
            <a:lvl1pPr marL="285750" indent="-285750">
              <a:lnSpc>
                <a:spcPct val="100000"/>
              </a:lnSpc>
              <a:spcBef>
                <a:spcPts val="0"/>
              </a:spcBef>
              <a:spcAft>
                <a:spcPts val="0"/>
              </a:spcAft>
              <a:buFont typeface="Arial" panose="020B0604020202020204" pitchFamily="34" charset="0"/>
              <a:buChar char="•"/>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p:cNvSpPr>
            <a:spLocks noGrp="1"/>
          </p:cNvSpPr>
          <p:nvPr>
            <p:ph type="dt" sz="half" idx="10"/>
          </p:nvPr>
        </p:nvSpPr>
        <p:spPr>
          <a:xfrm>
            <a:off x="507591" y="6453386"/>
            <a:ext cx="1204572" cy="404614"/>
          </a:xfrm>
        </p:spPr>
        <p:txBody>
          <a:bodyPr/>
          <a:lstStyle>
            <a:lvl1pPr>
              <a:defRPr>
                <a:solidFill>
                  <a:schemeClr val="bg1"/>
                </a:solidFill>
              </a:defRPr>
            </a:lvl1pPr>
          </a:lstStyle>
          <a:p>
            <a:fld id="{3B77EF04-6424-4B70-94D1-FC932CBBDD9B}" type="datetimeFigureOut">
              <a:rPr lang="en-US" noProof="0" smtClean="0"/>
              <a:pPr/>
              <a:t>2/16/2026</a:t>
            </a:fld>
            <a:endParaRPr lang="en-US" noProof="0" dirty="0"/>
          </a:p>
        </p:txBody>
      </p:sp>
      <p:sp>
        <p:nvSpPr>
          <p:cNvPr id="6" name="Footer Placeholder 5"/>
          <p:cNvSpPr>
            <a:spLocks noGrp="1"/>
          </p:cNvSpPr>
          <p:nvPr>
            <p:ph type="ftr" sz="quarter" idx="11"/>
          </p:nvPr>
        </p:nvSpPr>
        <p:spPr>
          <a:xfrm>
            <a:off x="3403965" y="6453386"/>
            <a:ext cx="2373675" cy="404614"/>
          </a:xfrm>
        </p:spPr>
        <p:txBody>
          <a:bodyPr/>
          <a:lstStyle>
            <a:lvl1pPr>
              <a:defRPr>
                <a:solidFill>
                  <a:schemeClr val="bg1"/>
                </a:solidFill>
              </a:defRPr>
            </a:lvl1pPr>
          </a:lstStyle>
          <a:p>
            <a:r>
              <a:rPr lang="en-US" noProof="0" dirty="0"/>
              <a:t>Add a footer </a:t>
            </a: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Rectangle 8" title="Divider Bar"/>
          <p:cNvSpPr/>
          <p:nvPr/>
        </p:nvSpPr>
        <p:spPr>
          <a:xfrm>
            <a:off x="6234897" y="-376"/>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6845770" y="372071"/>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11058438" y="5819525"/>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19" name="Picture Placeholder 18">
            <a:extLst>
              <a:ext uri="{FF2B5EF4-FFF2-40B4-BE49-F238E27FC236}">
                <a16:creationId xmlns:a16="http://schemas.microsoft.com/office/drawing/2014/main" id="{D57F3340-8A42-40F0-BF5B-EEF6E3E88E6E}"/>
              </a:ext>
            </a:extLst>
          </p:cNvPr>
          <p:cNvSpPr>
            <a:spLocks noGrp="1"/>
          </p:cNvSpPr>
          <p:nvPr>
            <p:ph type="pic" idx="1"/>
          </p:nvPr>
        </p:nvSpPr>
        <p:spPr>
          <a:xfrm>
            <a:off x="806246" y="668595"/>
            <a:ext cx="4646651" cy="5383413"/>
          </a:xfrm>
          <a:custGeom>
            <a:avLst/>
            <a:gdLst>
              <a:gd name="connsiteX0" fmla="*/ 0 w 4646651"/>
              <a:gd name="connsiteY0" fmla="*/ 0 h 5383413"/>
              <a:gd name="connsiteX1" fmla="*/ 4168046 w 4646651"/>
              <a:gd name="connsiteY1" fmla="*/ 0 h 5383413"/>
              <a:gd name="connsiteX2" fmla="*/ 4646651 w 4646651"/>
              <a:gd name="connsiteY2" fmla="*/ 478605 h 5383413"/>
              <a:gd name="connsiteX3" fmla="*/ 4646651 w 4646651"/>
              <a:gd name="connsiteY3" fmla="*/ 5383413 h 5383413"/>
              <a:gd name="connsiteX4" fmla="*/ 478605 w 4646651"/>
              <a:gd name="connsiteY4" fmla="*/ 5383413 h 5383413"/>
              <a:gd name="connsiteX5" fmla="*/ 0 w 4646651"/>
              <a:gd name="connsiteY5" fmla="*/ 4904808 h 53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6651" h="5383413">
                <a:moveTo>
                  <a:pt x="0" y="0"/>
                </a:moveTo>
                <a:lnTo>
                  <a:pt x="4168046" y="0"/>
                </a:lnTo>
                <a:lnTo>
                  <a:pt x="4646651" y="478605"/>
                </a:lnTo>
                <a:lnTo>
                  <a:pt x="4646651" y="5383413"/>
                </a:lnTo>
                <a:lnTo>
                  <a:pt x="478605" y="5383413"/>
                </a:lnTo>
                <a:lnTo>
                  <a:pt x="0" y="4904808"/>
                </a:lnTo>
                <a:close/>
              </a:path>
            </a:pathLst>
          </a:custGeom>
          <a:ln w="57150">
            <a:solidFill>
              <a:schemeClr val="bg1"/>
            </a:solidFill>
          </a:ln>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6865431" y="5819524"/>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solidFill>
                <a:schemeClr val="tx2"/>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789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blackWhite">
      <p:bgPr>
        <a:gradFill flip="none" rotWithShape="1">
          <a:gsLst>
            <a:gs pos="0">
              <a:schemeClr val="bg2">
                <a:lumMod val="50000"/>
              </a:schemeClr>
            </a:gs>
            <a:gs pos="33000">
              <a:schemeClr val="bg2"/>
            </a:gs>
            <a:gs pos="66000">
              <a:schemeClr val="bg2">
                <a:lumMod val="75000"/>
              </a:schemeClr>
            </a:gs>
            <a:gs pos="97000">
              <a:schemeClr val="bg2">
                <a:lumMod val="50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025" y="1301360"/>
            <a:ext cx="9612971" cy="2852737"/>
          </a:xfrm>
        </p:spPr>
        <p:txBody>
          <a:bodyPr anchor="b">
            <a:normAutofit/>
          </a:bodyPr>
          <a:lstStyle>
            <a:lvl1pPr algn="r">
              <a:defRPr sz="7200" cap="none" baseline="0">
                <a:solidFill>
                  <a:schemeClr val="tx1"/>
                </a:solidFill>
              </a:defRPr>
            </a:lvl1pPr>
          </a:lstStyle>
          <a:p>
            <a:r>
              <a:rPr lang="en-US" noProof="0"/>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3B77EF04-6424-4B70-94D1-FC932CBBDD9B}" type="datetimeFigureOut">
              <a:rPr lang="en-US" noProof="0" smtClean="0"/>
              <a:t>2/16/2026</a:t>
            </a:fld>
            <a:endParaRPr lang="en-US" noProof="0"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r>
              <a:rPr lang="en-US" noProof="0" dirty="0"/>
              <a:t>Add a footer </a:t>
            </a: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38049E5-7B53-4E85-8972-7D6C4BCE5BB9}" type="slidenum">
              <a:rPr lang="en-US" noProof="0" smtClean="0"/>
              <a:t>‹#›</a:t>
            </a:fld>
            <a:endParaRPr lang="en-US" noProof="0" dirty="0"/>
          </a:p>
        </p:txBody>
      </p:sp>
      <p:sp>
        <p:nvSpPr>
          <p:cNvPr id="9" name="L-Shape 8">
            <a:extLst>
              <a:ext uri="{FF2B5EF4-FFF2-40B4-BE49-F238E27FC236}">
                <a16:creationId xmlns:a16="http://schemas.microsoft.com/office/drawing/2014/main" id="{BF5B4C6D-2825-4690-8D32-39CBF5E0F7E6}"/>
              </a:ext>
            </a:extLst>
          </p:cNvPr>
          <p:cNvSpPr/>
          <p:nvPr userDrawn="1"/>
        </p:nvSpPr>
        <p:spPr>
          <a:xfrm rot="10800000" flipV="1">
            <a:off x="8532326" y="1820272"/>
            <a:ext cx="2772000" cy="4158497"/>
          </a:xfrm>
          <a:prstGeom prst="corner">
            <a:avLst>
              <a:gd name="adj1" fmla="val 7397"/>
              <a:gd name="adj2" fmla="val 7750"/>
            </a:avLst>
          </a:prstGeom>
          <a:solidFill>
            <a:schemeClr val="accent3"/>
          </a:solidFill>
          <a:ln>
            <a:solidFill>
              <a:schemeClr val="accent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
        <p:nvSpPr>
          <p:cNvPr id="8" name="L-Shape 7">
            <a:extLst>
              <a:ext uri="{FF2B5EF4-FFF2-40B4-BE49-F238E27FC236}">
                <a16:creationId xmlns:a16="http://schemas.microsoft.com/office/drawing/2014/main" id="{DFD43940-6D78-4E75-BDB6-8792768BB894}"/>
              </a:ext>
            </a:extLst>
          </p:cNvPr>
          <p:cNvSpPr/>
          <p:nvPr userDrawn="1"/>
        </p:nvSpPr>
        <p:spPr>
          <a:xfrm flipH="1">
            <a:off x="8286318" y="1685652"/>
            <a:ext cx="3152309" cy="4408489"/>
          </a:xfrm>
          <a:prstGeom prst="corner">
            <a:avLst>
              <a:gd name="adj1" fmla="val 5837"/>
              <a:gd name="adj2" fmla="val 6502"/>
            </a:avLst>
          </a:prstGeom>
          <a:solidFill>
            <a:srgbClr val="EFEDE3"/>
          </a:solidFill>
          <a:ln>
            <a:solidFill>
              <a:srgbClr val="EFEDE3"/>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92144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800">
                <a:solidFill>
                  <a:schemeClr val="tx2"/>
                </a:solidFill>
              </a:defRPr>
            </a:lvl1pPr>
          </a:lstStyle>
          <a:p>
            <a:r>
              <a:rPr lang="en-US" noProof="0"/>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3B77EF04-6424-4B70-94D1-FC932CBBDD9B}" type="datetimeFigureOut">
              <a:rPr lang="en-US" noProof="0" smtClean="0"/>
              <a:t>2/16/2026</a:t>
            </a:fld>
            <a:endParaRPr lang="en-US" noProof="0" dirty="0"/>
          </a:p>
        </p:txBody>
      </p:sp>
      <p:sp>
        <p:nvSpPr>
          <p:cNvPr id="6" name="Footer Placeholder 5"/>
          <p:cNvSpPr>
            <a:spLocks noGrp="1"/>
          </p:cNvSpPr>
          <p:nvPr>
            <p:ph type="ftr" sz="quarter" idx="11"/>
          </p:nvPr>
        </p:nvSpPr>
        <p:spPr/>
        <p:txBody>
          <a:bodyPr/>
          <a:lstStyle/>
          <a:p>
            <a:r>
              <a:rPr lang="en-US" noProof="0" dirty="0"/>
              <a:t>Add a footer </a:t>
            </a:r>
          </a:p>
        </p:txBody>
      </p:sp>
      <p:sp>
        <p:nvSpPr>
          <p:cNvPr id="7" name="Slide Number Placeholder 6"/>
          <p:cNvSpPr>
            <a:spLocks noGrp="1"/>
          </p:cNvSpPr>
          <p:nvPr>
            <p:ph type="sldNum" sz="quarter" idx="12"/>
          </p:nvPr>
        </p:nvSpPr>
        <p:spPr/>
        <p:txBody>
          <a:bodyPr/>
          <a:lstStyle/>
          <a:p>
            <a:fld id="{B38049E5-7B53-4E85-8972-7D6C4BCE5BB9}" type="slidenum">
              <a:rPr lang="en-US" noProof="0" smtClean="0"/>
              <a:t>‹#›</a:t>
            </a:fld>
            <a:endParaRPr lang="en-US" noProof="0" dirty="0"/>
          </a:p>
        </p:txBody>
      </p:sp>
    </p:spTree>
    <p:extLst>
      <p:ext uri="{BB962C8B-B14F-4D97-AF65-F5344CB8AC3E}">
        <p14:creationId xmlns:p14="http://schemas.microsoft.com/office/powerpoint/2010/main" val="296885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solidFill>
          <a:schemeClr val="bg2"/>
        </a:solidFill>
        <a:effectLst/>
      </p:bgPr>
    </p:bg>
    <p:spTree>
      <p:nvGrpSpPr>
        <p:cNvPr id="1" name=""/>
        <p:cNvGrpSpPr/>
        <p:nvPr/>
      </p:nvGrpSpPr>
      <p:grpSpPr>
        <a:xfrm>
          <a:off x="0" y="0"/>
          <a:ext cx="0" cy="0"/>
          <a:chOff x="0" y="0"/>
          <a:chExt cx="0" cy="0"/>
        </a:xfrm>
      </p:grpSpPr>
      <p:sp>
        <p:nvSpPr>
          <p:cNvPr id="8" name="Rectangle 7" title="Side bar">
            <a:extLst>
              <a:ext uri="{FF2B5EF4-FFF2-40B4-BE49-F238E27FC236}">
                <a16:creationId xmlns:a16="http://schemas.microsoft.com/office/drawing/2014/main" id="{FFA7AFEF-D97A-4A94-A884-7F95E91332B7}"/>
              </a:ext>
            </a:extLst>
          </p:cNvPr>
          <p:cNvSpPr/>
          <p:nvPr userDrawn="1"/>
        </p:nvSpPr>
        <p:spPr>
          <a:xfrm>
            <a:off x="622095" y="0"/>
            <a:ext cx="144000"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noProof="0"/>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3B77EF04-6424-4B70-94D1-FC932CBBDD9B}" type="datetimeFigureOut">
              <a:rPr lang="en-US" noProof="0" smtClean="0"/>
              <a:t>2/16/2026</a:t>
            </a:fld>
            <a:endParaRPr lang="en-US" noProof="0"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r>
              <a:rPr lang="en-US" noProof="0" dirty="0"/>
              <a:t>Add a footer </a:t>
            </a: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38049E5-7B53-4E85-8972-7D6C4BCE5BB9}" type="slidenum">
              <a:rPr lang="en-US" noProof="0" smtClean="0"/>
              <a:t>‹#›</a:t>
            </a:fld>
            <a:endParaRPr lang="en-US" noProof="0" dirty="0"/>
          </a:p>
        </p:txBody>
      </p:sp>
      <p:sp>
        <p:nvSpPr>
          <p:cNvPr id="9" name="Rectangle 8" title="Side bar"/>
          <p:cNvSpPr/>
          <p:nvPr/>
        </p:nvSpPr>
        <p:spPr>
          <a:xfrm>
            <a:off x="478095" y="376"/>
            <a:ext cx="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56303306"/>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8" r:id="rId4"/>
    <p:sldLayoutId id="2147483671" r:id="rId5"/>
    <p:sldLayoutId id="2147483669" r:id="rId6"/>
    <p:sldLayoutId id="2147483672" r:id="rId7"/>
    <p:sldLayoutId id="2147483663" r:id="rId8"/>
    <p:sldLayoutId id="2147483664" r:id="rId9"/>
    <p:sldLayoutId id="2147483665" r:id="rId10"/>
    <p:sldLayoutId id="2147483666" r:id="rId11"/>
    <p:sldLayoutId id="2147483673" r:id="rId12"/>
    <p:sldLayoutId id="2147483667"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42900" indent="-342900" algn="l" defTabSz="914400" rtl="0" eaLnBrk="1" latinLnBrk="0" hangingPunct="1">
        <a:lnSpc>
          <a:spcPct val="94000"/>
        </a:lnSpc>
        <a:spcBef>
          <a:spcPts val="1000"/>
        </a:spcBef>
        <a:spcAft>
          <a:spcPts val="200"/>
        </a:spcAft>
        <a:buFont typeface="Arial" panose="020B0604020202020204" pitchFamily="34" charset="0"/>
        <a:buChar char="•"/>
        <a:defRPr sz="2400" kern="1200" baseline="0">
          <a:solidFill>
            <a:schemeClr val="tx2"/>
          </a:solidFill>
          <a:latin typeface="+mn-lt"/>
          <a:ea typeface="+mn-ea"/>
          <a:cs typeface="+mn-cs"/>
        </a:defRPr>
      </a:lvl1pPr>
      <a:lvl2pPr marL="873252" indent="-342900" algn="l" defTabSz="914400" rtl="0" eaLnBrk="1" latinLnBrk="0" hangingPunct="1">
        <a:lnSpc>
          <a:spcPct val="94000"/>
        </a:lnSpc>
        <a:spcBef>
          <a:spcPts val="500"/>
        </a:spcBef>
        <a:spcAft>
          <a:spcPts val="200"/>
        </a:spcAft>
        <a:buFont typeface="Arial" panose="020B0604020202020204" pitchFamily="34" charset="0"/>
        <a:buChar char="•"/>
        <a:defRPr sz="2400" i="1" kern="1200" baseline="0">
          <a:solidFill>
            <a:schemeClr val="tx2"/>
          </a:solidFill>
          <a:latin typeface="+mn-lt"/>
          <a:ea typeface="+mn-ea"/>
          <a:cs typeface="+mn-cs"/>
        </a:defRPr>
      </a:lvl2pPr>
      <a:lvl3pPr marL="1330452" indent="-342900" algn="l" defTabSz="914400" rtl="0" eaLnBrk="1" latinLnBrk="0" hangingPunct="1">
        <a:lnSpc>
          <a:spcPct val="94000"/>
        </a:lnSpc>
        <a:spcBef>
          <a:spcPts val="500"/>
        </a:spcBef>
        <a:spcAft>
          <a:spcPts val="200"/>
        </a:spcAft>
        <a:buFont typeface="Arial" panose="020B0604020202020204" pitchFamily="34" charset="0"/>
        <a:buChar char="•"/>
        <a:defRPr sz="2000" kern="1200" baseline="0">
          <a:solidFill>
            <a:schemeClr val="tx2"/>
          </a:solidFill>
          <a:latin typeface="+mn-lt"/>
          <a:ea typeface="+mn-ea"/>
          <a:cs typeface="+mn-cs"/>
        </a:defRPr>
      </a:lvl3pPr>
      <a:lvl4pPr marL="1787652" indent="-342900" algn="l" defTabSz="914400" rtl="0" eaLnBrk="1" latinLnBrk="0" hangingPunct="1">
        <a:lnSpc>
          <a:spcPct val="94000"/>
        </a:lnSpc>
        <a:spcBef>
          <a:spcPts val="500"/>
        </a:spcBef>
        <a:spcAft>
          <a:spcPts val="200"/>
        </a:spcAft>
        <a:buFont typeface="Arial" panose="020B0604020202020204" pitchFamily="34" charset="0"/>
        <a:buChar char="•"/>
        <a:defRPr sz="2000" i="1" kern="1200" baseline="0">
          <a:solidFill>
            <a:schemeClr val="tx2"/>
          </a:solidFill>
          <a:latin typeface="+mn-lt"/>
          <a:ea typeface="+mn-ea"/>
          <a:cs typeface="+mn-cs"/>
        </a:defRPr>
      </a:lvl4pPr>
      <a:lvl5pPr marL="2187702" indent="-285750" algn="l" defTabSz="914400" rtl="0" eaLnBrk="1" latinLnBrk="0" hangingPunct="1">
        <a:lnSpc>
          <a:spcPct val="94000"/>
        </a:lnSpc>
        <a:spcBef>
          <a:spcPts val="500"/>
        </a:spcBef>
        <a:spcAft>
          <a:spcPts val="200"/>
        </a:spcAft>
        <a:buFont typeface="Arial" panose="020B0604020202020204" pitchFamily="34" charset="0"/>
        <a:buChar char="•"/>
        <a:defRPr sz="18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89FE-7B85-40C7-8441-909223A9B382}"/>
              </a:ext>
            </a:extLst>
          </p:cNvPr>
          <p:cNvSpPr>
            <a:spLocks noGrp="1"/>
          </p:cNvSpPr>
          <p:nvPr>
            <p:ph type="ctrTitle"/>
          </p:nvPr>
        </p:nvSpPr>
        <p:spPr>
          <a:xfrm>
            <a:off x="1397977" y="383722"/>
            <a:ext cx="9504485" cy="3775522"/>
          </a:xfrm>
        </p:spPr>
        <p:txBody>
          <a:bodyPr/>
          <a:lstStyle/>
          <a:p>
            <a:r>
              <a:rPr lang="en-US" dirty="0"/>
              <a:t>FLORISSANT FIRST</a:t>
            </a:r>
          </a:p>
        </p:txBody>
      </p:sp>
      <p:sp>
        <p:nvSpPr>
          <p:cNvPr id="3" name="Subtitle 2">
            <a:extLst>
              <a:ext uri="{FF2B5EF4-FFF2-40B4-BE49-F238E27FC236}">
                <a16:creationId xmlns:a16="http://schemas.microsoft.com/office/drawing/2014/main" id="{B87DC842-2DF4-46F3-AEC5-E38386DA6887}"/>
              </a:ext>
            </a:extLst>
          </p:cNvPr>
          <p:cNvSpPr>
            <a:spLocks noGrp="1"/>
          </p:cNvSpPr>
          <p:nvPr>
            <p:ph type="subTitle" idx="1"/>
          </p:nvPr>
        </p:nvSpPr>
        <p:spPr>
          <a:xfrm>
            <a:off x="1397977" y="2759529"/>
            <a:ext cx="9504485" cy="3223762"/>
          </a:xfrm>
        </p:spPr>
        <p:txBody>
          <a:bodyPr>
            <a:noAutofit/>
          </a:bodyPr>
          <a:lstStyle/>
          <a:p>
            <a:r>
              <a:rPr lang="en-US" sz="7200" dirty="0"/>
              <a:t>Capital Needs</a:t>
            </a:r>
          </a:p>
        </p:txBody>
      </p:sp>
    </p:spTree>
    <p:extLst>
      <p:ext uri="{BB962C8B-B14F-4D97-AF65-F5344CB8AC3E}">
        <p14:creationId xmlns:p14="http://schemas.microsoft.com/office/powerpoint/2010/main" val="246167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83D2AC-0429-5E34-ED33-B05A0FC3006C}"/>
              </a:ext>
            </a:extLst>
          </p:cNvPr>
          <p:cNvPicPr>
            <a:picLocks noChangeAspect="1"/>
          </p:cNvPicPr>
          <p:nvPr/>
        </p:nvPicPr>
        <p:blipFill>
          <a:blip r:embed="rId3"/>
          <a:stretch>
            <a:fillRect/>
          </a:stretch>
        </p:blipFill>
        <p:spPr>
          <a:xfrm>
            <a:off x="7628023" y="1534883"/>
            <a:ext cx="4455890" cy="3341917"/>
          </a:xfrm>
          <a:prstGeom prst="rect">
            <a:avLst/>
          </a:prstGeom>
        </p:spPr>
      </p:pic>
      <p:sp>
        <p:nvSpPr>
          <p:cNvPr id="15" name="Title 14">
            <a:extLst>
              <a:ext uri="{FF2B5EF4-FFF2-40B4-BE49-F238E27FC236}">
                <a16:creationId xmlns:a16="http://schemas.microsoft.com/office/drawing/2014/main" id="{05DFBA3A-7F65-730B-2A50-CB20F84DD150}"/>
              </a:ext>
            </a:extLst>
          </p:cNvPr>
          <p:cNvSpPr>
            <a:spLocks noGrp="1"/>
          </p:cNvSpPr>
          <p:nvPr>
            <p:ph type="title"/>
          </p:nvPr>
        </p:nvSpPr>
        <p:spPr/>
        <p:txBody>
          <a:bodyPr/>
          <a:lstStyle/>
          <a:p>
            <a:r>
              <a:rPr lang="en-US" dirty="0"/>
              <a:t>Tenders 51, 52, and 53</a:t>
            </a:r>
          </a:p>
        </p:txBody>
      </p:sp>
      <p:pic>
        <p:nvPicPr>
          <p:cNvPr id="17" name="Picture 16">
            <a:extLst>
              <a:ext uri="{FF2B5EF4-FFF2-40B4-BE49-F238E27FC236}">
                <a16:creationId xmlns:a16="http://schemas.microsoft.com/office/drawing/2014/main" id="{AE787D4A-296F-4E78-35D9-2D97D37CB466}"/>
              </a:ext>
            </a:extLst>
          </p:cNvPr>
          <p:cNvPicPr>
            <a:picLocks noChangeAspect="1"/>
          </p:cNvPicPr>
          <p:nvPr/>
        </p:nvPicPr>
        <p:blipFill>
          <a:blip r:embed="rId4"/>
          <a:stretch>
            <a:fillRect/>
          </a:stretch>
        </p:blipFill>
        <p:spPr>
          <a:xfrm>
            <a:off x="3341739" y="3637704"/>
            <a:ext cx="4690334" cy="3126889"/>
          </a:xfrm>
          <a:prstGeom prst="rect">
            <a:avLst/>
          </a:prstGeom>
        </p:spPr>
      </p:pic>
      <p:pic>
        <p:nvPicPr>
          <p:cNvPr id="9" name="Picture Placeholder 8">
            <a:extLst>
              <a:ext uri="{FF2B5EF4-FFF2-40B4-BE49-F238E27FC236}">
                <a16:creationId xmlns:a16="http://schemas.microsoft.com/office/drawing/2014/main" id="{E5A0C564-E6D9-DE7A-C5FB-16177EACCE0E}"/>
              </a:ext>
            </a:extLst>
          </p:cNvPr>
          <p:cNvPicPr>
            <a:picLocks noGrp="1" noChangeAspect="1"/>
          </p:cNvPicPr>
          <p:nvPr>
            <p:ph idx="1"/>
          </p:nvPr>
        </p:nvPicPr>
        <p:blipFill>
          <a:blip r:embed="rId5"/>
          <a:stretch/>
        </p:blipFill>
        <p:spPr>
          <a:xfrm>
            <a:off x="885484" y="1534883"/>
            <a:ext cx="3760291" cy="2820218"/>
          </a:xfrm>
          <a:prstGeom prst="snip2DiagRect">
            <a:avLst>
              <a:gd name="adj1" fmla="val 0"/>
              <a:gd name="adj2" fmla="val 10300"/>
            </a:avLst>
          </a:prstGeom>
          <a:ln w="38100">
            <a:solidFill>
              <a:prstClr val="white"/>
            </a:solidFill>
          </a:ln>
          <a:effectLst>
            <a:innerShdw blurRad="114300">
              <a:prstClr val="black"/>
            </a:innerShdw>
          </a:effectLst>
        </p:spPr>
      </p:pic>
    </p:spTree>
    <p:extLst>
      <p:ext uri="{BB962C8B-B14F-4D97-AF65-F5344CB8AC3E}">
        <p14:creationId xmlns:p14="http://schemas.microsoft.com/office/powerpoint/2010/main" val="1978583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AD78-1469-90F6-ABD2-E9EC39F995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3A93-50FD-C723-25B7-8F653F3334E4}"/>
              </a:ext>
            </a:extLst>
          </p:cNvPr>
          <p:cNvSpPr>
            <a:spLocks noGrp="1"/>
          </p:cNvSpPr>
          <p:nvPr>
            <p:ph type="title"/>
          </p:nvPr>
        </p:nvSpPr>
        <p:spPr>
          <a:xfrm>
            <a:off x="-1233896" y="2264735"/>
            <a:ext cx="904287" cy="974962"/>
          </a:xfrm>
        </p:spPr>
        <p:txBody>
          <a:bodyPr>
            <a:noAutofit/>
          </a:bodyPr>
          <a:lstStyle/>
          <a:p>
            <a:pPr algn="ctr"/>
            <a:endParaRPr lang="en-US" sz="5400" cap="none" dirty="0"/>
          </a:p>
        </p:txBody>
      </p:sp>
      <p:sp>
        <p:nvSpPr>
          <p:cNvPr id="3" name="Text Placeholder 2">
            <a:extLst>
              <a:ext uri="{FF2B5EF4-FFF2-40B4-BE49-F238E27FC236}">
                <a16:creationId xmlns:a16="http://schemas.microsoft.com/office/drawing/2014/main" id="{CB352385-8CD9-4971-0349-552D5C5F92A6}"/>
              </a:ext>
            </a:extLst>
          </p:cNvPr>
          <p:cNvSpPr>
            <a:spLocks noGrp="1"/>
          </p:cNvSpPr>
          <p:nvPr>
            <p:ph type="body" idx="1"/>
          </p:nvPr>
        </p:nvSpPr>
        <p:spPr>
          <a:xfrm flipH="1">
            <a:off x="557159" y="813488"/>
            <a:ext cx="10509399" cy="904609"/>
          </a:xfrm>
        </p:spPr>
        <p:txBody>
          <a:bodyPr/>
          <a:lstStyle/>
          <a:p>
            <a:pPr algn="ctr"/>
            <a:r>
              <a:rPr lang="en-US" dirty="0"/>
              <a:t>We have not purchased a new fire engine since 1999.</a:t>
            </a:r>
          </a:p>
          <a:p>
            <a:pPr algn="ctr"/>
            <a:r>
              <a:rPr lang="en-US" dirty="0"/>
              <a:t>Then the unit cost $145,000. Today that same unit cost $460,000</a:t>
            </a:r>
          </a:p>
          <a:p>
            <a:pPr algn="ctr"/>
            <a:r>
              <a:rPr lang="en-US" dirty="0"/>
              <a:t>We need to purchase 3 engines over the next 8 years.</a:t>
            </a:r>
          </a:p>
          <a:p>
            <a:pPr algn="ctr"/>
            <a:endParaRPr lang="en-US" dirty="0"/>
          </a:p>
        </p:txBody>
      </p:sp>
      <p:sp>
        <p:nvSpPr>
          <p:cNvPr id="6" name="TextBox 5">
            <a:extLst>
              <a:ext uri="{FF2B5EF4-FFF2-40B4-BE49-F238E27FC236}">
                <a16:creationId xmlns:a16="http://schemas.microsoft.com/office/drawing/2014/main" id="{F0B1A6DE-AD36-106D-9BFC-267E892C5090}"/>
              </a:ext>
            </a:extLst>
          </p:cNvPr>
          <p:cNvSpPr txBox="1"/>
          <p:nvPr/>
        </p:nvSpPr>
        <p:spPr>
          <a:xfrm>
            <a:off x="6769331" y="2925500"/>
            <a:ext cx="4600352" cy="1754326"/>
          </a:xfrm>
          <a:prstGeom prst="rect">
            <a:avLst/>
          </a:prstGeom>
          <a:noFill/>
        </p:spPr>
        <p:txBody>
          <a:bodyPr wrap="square">
            <a:spAutoFit/>
          </a:bodyPr>
          <a:lstStyle/>
          <a:p>
            <a:pPr algn="ctr"/>
            <a:r>
              <a:rPr lang="en-US" sz="5400" cap="none" dirty="0"/>
              <a:t>Fire</a:t>
            </a:r>
          </a:p>
          <a:p>
            <a:pPr algn="ctr"/>
            <a:r>
              <a:rPr lang="en-US" sz="5400" cap="none" dirty="0"/>
              <a:t>Engines</a:t>
            </a:r>
          </a:p>
        </p:txBody>
      </p:sp>
      <p:pic>
        <p:nvPicPr>
          <p:cNvPr id="7172" name="Picture 4">
            <a:extLst>
              <a:ext uri="{FF2B5EF4-FFF2-40B4-BE49-F238E27FC236}">
                <a16:creationId xmlns:a16="http://schemas.microsoft.com/office/drawing/2014/main" id="{6C8EEF49-F246-70EB-BE09-ED0C1EB9F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269" y="24452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06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07F9D-8E2B-6480-772C-66E2D1F62E0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B4B3FB55-8019-E393-8D15-80BEFD81F6A8}"/>
              </a:ext>
            </a:extLst>
          </p:cNvPr>
          <p:cNvSpPr>
            <a:spLocks noGrp="1"/>
          </p:cNvSpPr>
          <p:nvPr>
            <p:ph type="title"/>
          </p:nvPr>
        </p:nvSpPr>
        <p:spPr/>
        <p:txBody>
          <a:bodyPr/>
          <a:lstStyle/>
          <a:p>
            <a:r>
              <a:rPr lang="en-US" dirty="0"/>
              <a:t>Engines 51, 52, 53, and RE 51</a:t>
            </a:r>
          </a:p>
        </p:txBody>
      </p:sp>
      <p:pic>
        <p:nvPicPr>
          <p:cNvPr id="5" name="Picture 4">
            <a:extLst>
              <a:ext uri="{FF2B5EF4-FFF2-40B4-BE49-F238E27FC236}">
                <a16:creationId xmlns:a16="http://schemas.microsoft.com/office/drawing/2014/main" id="{D05A48BA-6110-0670-E25B-F5FBF0F1C227}"/>
              </a:ext>
            </a:extLst>
          </p:cNvPr>
          <p:cNvPicPr>
            <a:picLocks noChangeAspect="1"/>
          </p:cNvPicPr>
          <p:nvPr/>
        </p:nvPicPr>
        <p:blipFill>
          <a:blip r:embed="rId3"/>
          <a:stretch>
            <a:fillRect/>
          </a:stretch>
        </p:blipFill>
        <p:spPr>
          <a:xfrm>
            <a:off x="771840" y="1495142"/>
            <a:ext cx="4091861" cy="3068896"/>
          </a:xfrm>
          <a:prstGeom prst="rect">
            <a:avLst/>
          </a:prstGeom>
        </p:spPr>
      </p:pic>
      <p:pic>
        <p:nvPicPr>
          <p:cNvPr id="12" name="Picture 11">
            <a:extLst>
              <a:ext uri="{FF2B5EF4-FFF2-40B4-BE49-F238E27FC236}">
                <a16:creationId xmlns:a16="http://schemas.microsoft.com/office/drawing/2014/main" id="{C26AB842-C47E-7DA5-7B4E-E5126F2E55ED}"/>
              </a:ext>
            </a:extLst>
          </p:cNvPr>
          <p:cNvPicPr>
            <a:picLocks noChangeAspect="1"/>
          </p:cNvPicPr>
          <p:nvPr/>
        </p:nvPicPr>
        <p:blipFill>
          <a:blip r:embed="rId4"/>
          <a:srcRect t="12620" b="12219"/>
          <a:stretch>
            <a:fillRect/>
          </a:stretch>
        </p:blipFill>
        <p:spPr>
          <a:xfrm>
            <a:off x="1553713" y="4574324"/>
            <a:ext cx="4542287" cy="2283676"/>
          </a:xfrm>
          <a:prstGeom prst="rect">
            <a:avLst/>
          </a:prstGeom>
        </p:spPr>
      </p:pic>
      <p:pic>
        <p:nvPicPr>
          <p:cNvPr id="7" name="Picture 6">
            <a:extLst>
              <a:ext uri="{FF2B5EF4-FFF2-40B4-BE49-F238E27FC236}">
                <a16:creationId xmlns:a16="http://schemas.microsoft.com/office/drawing/2014/main" id="{023B69E7-205F-A82E-A58B-162BB5668415}"/>
              </a:ext>
            </a:extLst>
          </p:cNvPr>
          <p:cNvPicPr>
            <a:picLocks noChangeAspect="1"/>
          </p:cNvPicPr>
          <p:nvPr/>
        </p:nvPicPr>
        <p:blipFill>
          <a:blip r:embed="rId5"/>
          <a:stretch>
            <a:fillRect/>
          </a:stretch>
        </p:blipFill>
        <p:spPr>
          <a:xfrm>
            <a:off x="5627076" y="1504976"/>
            <a:ext cx="4078749" cy="3059062"/>
          </a:xfrm>
          <a:prstGeom prst="rect">
            <a:avLst/>
          </a:prstGeom>
        </p:spPr>
      </p:pic>
      <p:pic>
        <p:nvPicPr>
          <p:cNvPr id="10" name="Picture 9">
            <a:extLst>
              <a:ext uri="{FF2B5EF4-FFF2-40B4-BE49-F238E27FC236}">
                <a16:creationId xmlns:a16="http://schemas.microsoft.com/office/drawing/2014/main" id="{DB9FFE1E-636F-D44C-CD87-BA696086E720}"/>
              </a:ext>
            </a:extLst>
          </p:cNvPr>
          <p:cNvPicPr>
            <a:picLocks noChangeAspect="1"/>
          </p:cNvPicPr>
          <p:nvPr/>
        </p:nvPicPr>
        <p:blipFill>
          <a:blip r:embed="rId6"/>
          <a:stretch>
            <a:fillRect/>
          </a:stretch>
        </p:blipFill>
        <p:spPr>
          <a:xfrm>
            <a:off x="8219766" y="3878825"/>
            <a:ext cx="3972234" cy="2979175"/>
          </a:xfrm>
          <a:prstGeom prst="rect">
            <a:avLst/>
          </a:prstGeom>
        </p:spPr>
      </p:pic>
    </p:spTree>
    <p:extLst>
      <p:ext uri="{BB962C8B-B14F-4D97-AF65-F5344CB8AC3E}">
        <p14:creationId xmlns:p14="http://schemas.microsoft.com/office/powerpoint/2010/main" val="967324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87F3-6B4A-40F1-BCC1-2E7D4A05E81D}"/>
              </a:ext>
            </a:extLst>
          </p:cNvPr>
          <p:cNvSpPr>
            <a:spLocks noGrp="1"/>
          </p:cNvSpPr>
          <p:nvPr>
            <p:ph type="title"/>
          </p:nvPr>
        </p:nvSpPr>
        <p:spPr>
          <a:xfrm>
            <a:off x="-1233896" y="2264735"/>
            <a:ext cx="904287" cy="974962"/>
          </a:xfrm>
        </p:spPr>
        <p:txBody>
          <a:bodyPr>
            <a:noAutofit/>
          </a:bodyPr>
          <a:lstStyle/>
          <a:p>
            <a:pPr algn="ctr"/>
            <a:endParaRPr lang="en-US" sz="5400" cap="none" dirty="0"/>
          </a:p>
        </p:txBody>
      </p:sp>
      <p:sp>
        <p:nvSpPr>
          <p:cNvPr id="3" name="Text Placeholder 2">
            <a:extLst>
              <a:ext uri="{FF2B5EF4-FFF2-40B4-BE49-F238E27FC236}">
                <a16:creationId xmlns:a16="http://schemas.microsoft.com/office/drawing/2014/main" id="{B3F83C47-D968-460C-9EA4-09143A053927}"/>
              </a:ext>
            </a:extLst>
          </p:cNvPr>
          <p:cNvSpPr>
            <a:spLocks noGrp="1"/>
          </p:cNvSpPr>
          <p:nvPr>
            <p:ph type="body" idx="1"/>
          </p:nvPr>
        </p:nvSpPr>
        <p:spPr>
          <a:xfrm flipH="1">
            <a:off x="474032" y="4455042"/>
            <a:ext cx="10509399" cy="904609"/>
          </a:xfrm>
        </p:spPr>
        <p:txBody>
          <a:bodyPr/>
          <a:lstStyle/>
          <a:p>
            <a:pPr algn="ctr"/>
            <a:r>
              <a:rPr lang="en-US" dirty="0"/>
              <a:t>In 2024 we built this unit for just under $100,000 using parts from a retired unit. We will need to replace one unit and add two other units in the next 2-5 years. The cost in today’s dollars will be around $150,000 each</a:t>
            </a:r>
            <a:r>
              <a:rPr lang="en-US" sz="2000" dirty="0"/>
              <a:t>.</a:t>
            </a:r>
          </a:p>
        </p:txBody>
      </p:sp>
      <p:pic>
        <p:nvPicPr>
          <p:cNvPr id="4" name="Picture 2">
            <a:extLst>
              <a:ext uri="{FF2B5EF4-FFF2-40B4-BE49-F238E27FC236}">
                <a16:creationId xmlns:a16="http://schemas.microsoft.com/office/drawing/2014/main" id="{5CDBF5AB-B5E7-0C95-97BC-829C5279F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34" y="398278"/>
            <a:ext cx="5715000" cy="3790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25A4E1-814D-79E6-E046-994BF8BD3CBF}"/>
              </a:ext>
            </a:extLst>
          </p:cNvPr>
          <p:cNvSpPr txBox="1"/>
          <p:nvPr/>
        </p:nvSpPr>
        <p:spPr>
          <a:xfrm>
            <a:off x="6268720" y="444151"/>
            <a:ext cx="4815840" cy="1446550"/>
          </a:xfrm>
          <a:prstGeom prst="rect">
            <a:avLst/>
          </a:prstGeom>
          <a:noFill/>
        </p:spPr>
        <p:txBody>
          <a:bodyPr wrap="square">
            <a:spAutoFit/>
          </a:bodyPr>
          <a:lstStyle/>
          <a:p>
            <a:pPr algn="ctr"/>
            <a:r>
              <a:rPr lang="en-US" sz="4400" cap="none" dirty="0"/>
              <a:t>Brush and Rescue </a:t>
            </a:r>
            <a:br>
              <a:rPr lang="en-US" sz="4400" cap="none" dirty="0"/>
            </a:br>
            <a:r>
              <a:rPr lang="en-US" sz="4400" cap="none" dirty="0"/>
              <a:t>Units</a:t>
            </a:r>
          </a:p>
        </p:txBody>
      </p:sp>
      <p:sp>
        <p:nvSpPr>
          <p:cNvPr id="5" name="TextBox 4">
            <a:extLst>
              <a:ext uri="{FF2B5EF4-FFF2-40B4-BE49-F238E27FC236}">
                <a16:creationId xmlns:a16="http://schemas.microsoft.com/office/drawing/2014/main" id="{C16B2FB5-A913-03D7-0F38-0182690663A0}"/>
              </a:ext>
            </a:extLst>
          </p:cNvPr>
          <p:cNvSpPr txBox="1"/>
          <p:nvPr/>
        </p:nvSpPr>
        <p:spPr>
          <a:xfrm>
            <a:off x="6441440" y="2293753"/>
            <a:ext cx="4427632" cy="1569660"/>
          </a:xfrm>
          <a:prstGeom prst="rect">
            <a:avLst/>
          </a:prstGeom>
          <a:noFill/>
        </p:spPr>
        <p:txBody>
          <a:bodyPr wrap="square" rtlCol="0">
            <a:spAutoFit/>
          </a:bodyPr>
          <a:lstStyle/>
          <a:p>
            <a:pPr algn="ctr"/>
            <a:r>
              <a:rPr lang="en-US" sz="2400" dirty="0"/>
              <a:t>Type 6 / Rescue vehicles used for outside/wildland fires, first response vehicles, and auto accidents</a:t>
            </a:r>
          </a:p>
        </p:txBody>
      </p:sp>
    </p:spTree>
    <p:extLst>
      <p:ext uri="{BB962C8B-B14F-4D97-AF65-F5344CB8AC3E}">
        <p14:creationId xmlns:p14="http://schemas.microsoft.com/office/powerpoint/2010/main" val="3294778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C4340-CFE1-C292-6632-F56CD408923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BF77376-EAD3-AB07-70C4-EED95636E9E6}"/>
              </a:ext>
            </a:extLst>
          </p:cNvPr>
          <p:cNvPicPr>
            <a:picLocks noChangeAspect="1"/>
          </p:cNvPicPr>
          <p:nvPr/>
        </p:nvPicPr>
        <p:blipFill>
          <a:blip r:embed="rId3"/>
          <a:srcRect t="9646" b="14315"/>
          <a:stretch>
            <a:fillRect/>
          </a:stretch>
        </p:blipFill>
        <p:spPr>
          <a:xfrm>
            <a:off x="6445583" y="4030662"/>
            <a:ext cx="5608764" cy="2827337"/>
          </a:xfrm>
          <a:prstGeom prst="rect">
            <a:avLst/>
          </a:prstGeom>
        </p:spPr>
      </p:pic>
      <p:pic>
        <p:nvPicPr>
          <p:cNvPr id="16" name="Picture 15">
            <a:extLst>
              <a:ext uri="{FF2B5EF4-FFF2-40B4-BE49-F238E27FC236}">
                <a16:creationId xmlns:a16="http://schemas.microsoft.com/office/drawing/2014/main" id="{733E4141-A40B-E4FF-6661-2BB1AD3B882D}"/>
              </a:ext>
            </a:extLst>
          </p:cNvPr>
          <p:cNvPicPr>
            <a:picLocks noChangeAspect="1"/>
          </p:cNvPicPr>
          <p:nvPr/>
        </p:nvPicPr>
        <p:blipFill>
          <a:blip r:embed="rId4"/>
          <a:srcRect l="5287" t="31129" b="10432"/>
          <a:stretch>
            <a:fillRect/>
          </a:stretch>
        </p:blipFill>
        <p:spPr>
          <a:xfrm>
            <a:off x="614514" y="3952456"/>
            <a:ext cx="5831069" cy="2698439"/>
          </a:xfrm>
          <a:prstGeom prst="rect">
            <a:avLst/>
          </a:prstGeom>
        </p:spPr>
      </p:pic>
      <p:sp>
        <p:nvSpPr>
          <p:cNvPr id="15" name="Title 14">
            <a:extLst>
              <a:ext uri="{FF2B5EF4-FFF2-40B4-BE49-F238E27FC236}">
                <a16:creationId xmlns:a16="http://schemas.microsoft.com/office/drawing/2014/main" id="{F50CB9E0-6453-11B1-6742-102F8758FE95}"/>
              </a:ext>
            </a:extLst>
          </p:cNvPr>
          <p:cNvSpPr>
            <a:spLocks noGrp="1"/>
          </p:cNvSpPr>
          <p:nvPr>
            <p:ph type="title"/>
          </p:nvPr>
        </p:nvSpPr>
        <p:spPr/>
        <p:txBody>
          <a:bodyPr/>
          <a:lstStyle/>
          <a:p>
            <a:r>
              <a:rPr lang="en-US" dirty="0"/>
              <a:t>Brush 51, 53 and Rescue 51, 52</a:t>
            </a:r>
          </a:p>
        </p:txBody>
      </p:sp>
      <p:pic>
        <p:nvPicPr>
          <p:cNvPr id="3" name="Picture 2">
            <a:extLst>
              <a:ext uri="{FF2B5EF4-FFF2-40B4-BE49-F238E27FC236}">
                <a16:creationId xmlns:a16="http://schemas.microsoft.com/office/drawing/2014/main" id="{77842F4B-093A-C76C-413E-8168AC392A8A}"/>
              </a:ext>
            </a:extLst>
          </p:cNvPr>
          <p:cNvPicPr>
            <a:picLocks noChangeAspect="1"/>
          </p:cNvPicPr>
          <p:nvPr/>
        </p:nvPicPr>
        <p:blipFill>
          <a:blip r:embed="rId5"/>
          <a:srcRect t="19035" b="2731"/>
          <a:stretch>
            <a:fillRect/>
          </a:stretch>
        </p:blipFill>
        <p:spPr>
          <a:xfrm>
            <a:off x="540774" y="1489331"/>
            <a:ext cx="4181296" cy="2453403"/>
          </a:xfrm>
          <a:prstGeom prst="rect">
            <a:avLst/>
          </a:prstGeom>
        </p:spPr>
      </p:pic>
      <p:pic>
        <p:nvPicPr>
          <p:cNvPr id="13" name="Picture 12">
            <a:extLst>
              <a:ext uri="{FF2B5EF4-FFF2-40B4-BE49-F238E27FC236}">
                <a16:creationId xmlns:a16="http://schemas.microsoft.com/office/drawing/2014/main" id="{C37E7654-F17C-7BF2-64EC-B44BCA96CB68}"/>
              </a:ext>
            </a:extLst>
          </p:cNvPr>
          <p:cNvPicPr>
            <a:picLocks noChangeAspect="1"/>
          </p:cNvPicPr>
          <p:nvPr/>
        </p:nvPicPr>
        <p:blipFill>
          <a:blip r:embed="rId6"/>
          <a:srcRect t="34667" b="18666"/>
          <a:stretch>
            <a:fillRect/>
          </a:stretch>
        </p:blipFill>
        <p:spPr>
          <a:xfrm>
            <a:off x="4739148" y="1579796"/>
            <a:ext cx="7315199" cy="2560320"/>
          </a:xfrm>
          <a:prstGeom prst="rect">
            <a:avLst/>
          </a:prstGeom>
        </p:spPr>
      </p:pic>
    </p:spTree>
    <p:extLst>
      <p:ext uri="{BB962C8B-B14F-4D97-AF65-F5344CB8AC3E}">
        <p14:creationId xmlns:p14="http://schemas.microsoft.com/office/powerpoint/2010/main" val="3866287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264E-2537-7846-F894-7E2202C9807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9F1D25-BC7D-5186-AF3C-592917510213}"/>
              </a:ext>
            </a:extLst>
          </p:cNvPr>
          <p:cNvSpPr>
            <a:spLocks noGrp="1"/>
          </p:cNvSpPr>
          <p:nvPr>
            <p:ph type="title"/>
          </p:nvPr>
        </p:nvSpPr>
        <p:spPr>
          <a:xfrm>
            <a:off x="765025" y="1284563"/>
            <a:ext cx="9612971" cy="1357109"/>
          </a:xfrm>
        </p:spPr>
        <p:txBody>
          <a:bodyPr/>
          <a:lstStyle/>
          <a:p>
            <a:pPr algn="l"/>
            <a:r>
              <a:rPr lang="en-US" dirty="0"/>
              <a:t>Other Vehicles</a:t>
            </a:r>
          </a:p>
        </p:txBody>
      </p:sp>
      <p:sp>
        <p:nvSpPr>
          <p:cNvPr id="3" name="Text Placeholder 2">
            <a:extLst>
              <a:ext uri="{FF2B5EF4-FFF2-40B4-BE49-F238E27FC236}">
                <a16:creationId xmlns:a16="http://schemas.microsoft.com/office/drawing/2014/main" id="{C75DFF97-EFE9-1D27-A308-AD8EC4924A41}"/>
              </a:ext>
            </a:extLst>
          </p:cNvPr>
          <p:cNvSpPr>
            <a:spLocks noGrp="1"/>
          </p:cNvSpPr>
          <p:nvPr>
            <p:ph type="body" idx="1"/>
          </p:nvPr>
        </p:nvSpPr>
        <p:spPr>
          <a:xfrm>
            <a:off x="765025" y="2857337"/>
            <a:ext cx="10243634" cy="2716099"/>
          </a:xfrm>
        </p:spPr>
        <p:txBody>
          <a:bodyPr/>
          <a:lstStyle/>
          <a:p>
            <a:pPr algn="ctr"/>
            <a:r>
              <a:rPr lang="en-US" sz="3200" dirty="0"/>
              <a:t>Direct Response, Service Vehicles, and Staff Vehicles</a:t>
            </a:r>
          </a:p>
          <a:p>
            <a:pPr algn="ctr"/>
            <a:endParaRPr lang="en-US" dirty="0"/>
          </a:p>
          <a:p>
            <a:pPr algn="ctr"/>
            <a:r>
              <a:rPr lang="en-US" sz="2800" dirty="0"/>
              <a:t>Chief 50 and </a:t>
            </a:r>
            <a:r>
              <a:rPr lang="en-US" sz="2800" dirty="0" err="1"/>
              <a:t>Sqd</a:t>
            </a:r>
            <a:r>
              <a:rPr lang="en-US" sz="2800" dirty="0"/>
              <a:t> 52 serve as direct response vehicles. </a:t>
            </a:r>
          </a:p>
          <a:p>
            <a:pPr algn="ctr"/>
            <a:r>
              <a:rPr lang="en-US" sz="2800" dirty="0" err="1"/>
              <a:t>Sqd</a:t>
            </a:r>
            <a:r>
              <a:rPr lang="en-US" sz="2800" dirty="0"/>
              <a:t> 51 is out of service.</a:t>
            </a:r>
          </a:p>
          <a:p>
            <a:pPr algn="ctr"/>
            <a:r>
              <a:rPr lang="en-US" sz="2800" dirty="0" err="1"/>
              <a:t>Sqd</a:t>
            </a:r>
            <a:r>
              <a:rPr lang="en-US" sz="2800" dirty="0"/>
              <a:t> 51 &amp; </a:t>
            </a:r>
            <a:r>
              <a:rPr lang="en-US" sz="2800" dirty="0" err="1"/>
              <a:t>Sqd</a:t>
            </a:r>
            <a:r>
              <a:rPr lang="en-US" sz="2800" dirty="0"/>
              <a:t> 52 are due to be replaced in 2026. </a:t>
            </a:r>
            <a:endParaRPr lang="en-US" dirty="0"/>
          </a:p>
        </p:txBody>
      </p:sp>
    </p:spTree>
    <p:extLst>
      <p:ext uri="{BB962C8B-B14F-4D97-AF65-F5344CB8AC3E}">
        <p14:creationId xmlns:p14="http://schemas.microsoft.com/office/powerpoint/2010/main" val="2917048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49DD-0472-9C87-15DA-20A59709EEC1}"/>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D87D8C86-9BE6-6AA4-94B3-5EEFE202F7C0}"/>
              </a:ext>
            </a:extLst>
          </p:cNvPr>
          <p:cNvSpPr>
            <a:spLocks noGrp="1"/>
          </p:cNvSpPr>
          <p:nvPr>
            <p:ph type="title"/>
          </p:nvPr>
        </p:nvSpPr>
        <p:spPr/>
        <p:txBody>
          <a:bodyPr/>
          <a:lstStyle/>
          <a:p>
            <a:pPr algn="ctr"/>
            <a:r>
              <a:rPr lang="en-US" dirty="0"/>
              <a:t>Utility 51, UTV 51, Rehab 51, Car 51</a:t>
            </a:r>
          </a:p>
        </p:txBody>
      </p:sp>
      <p:pic>
        <p:nvPicPr>
          <p:cNvPr id="4" name="Picture 3">
            <a:extLst>
              <a:ext uri="{FF2B5EF4-FFF2-40B4-BE49-F238E27FC236}">
                <a16:creationId xmlns:a16="http://schemas.microsoft.com/office/drawing/2014/main" id="{85082BEF-7823-6BC0-9303-6088617EF6E1}"/>
              </a:ext>
            </a:extLst>
          </p:cNvPr>
          <p:cNvPicPr>
            <a:picLocks noChangeAspect="1"/>
          </p:cNvPicPr>
          <p:nvPr/>
        </p:nvPicPr>
        <p:blipFill>
          <a:blip r:embed="rId3"/>
          <a:srcRect l="3663" t="20501" r="6008" b="22198"/>
          <a:stretch>
            <a:fillRect/>
          </a:stretch>
        </p:blipFill>
        <p:spPr>
          <a:xfrm>
            <a:off x="783772" y="1505101"/>
            <a:ext cx="6129496" cy="2916173"/>
          </a:xfrm>
          <a:prstGeom prst="rect">
            <a:avLst/>
          </a:prstGeom>
        </p:spPr>
      </p:pic>
      <p:pic>
        <p:nvPicPr>
          <p:cNvPr id="6" name="Picture 5">
            <a:extLst>
              <a:ext uri="{FF2B5EF4-FFF2-40B4-BE49-F238E27FC236}">
                <a16:creationId xmlns:a16="http://schemas.microsoft.com/office/drawing/2014/main" id="{D614B03A-819A-0A61-8919-F72D7380D744}"/>
              </a:ext>
            </a:extLst>
          </p:cNvPr>
          <p:cNvPicPr>
            <a:picLocks noChangeAspect="1"/>
          </p:cNvPicPr>
          <p:nvPr/>
        </p:nvPicPr>
        <p:blipFill>
          <a:blip r:embed="rId4"/>
          <a:srcRect t="28279" r="2601" b="18827"/>
          <a:stretch>
            <a:fillRect/>
          </a:stretch>
        </p:blipFill>
        <p:spPr>
          <a:xfrm>
            <a:off x="6209308" y="4421274"/>
            <a:ext cx="5982692" cy="2436726"/>
          </a:xfrm>
          <a:prstGeom prst="rect">
            <a:avLst/>
          </a:prstGeom>
        </p:spPr>
      </p:pic>
      <p:pic>
        <p:nvPicPr>
          <p:cNvPr id="11" name="Picture 10">
            <a:extLst>
              <a:ext uri="{FF2B5EF4-FFF2-40B4-BE49-F238E27FC236}">
                <a16:creationId xmlns:a16="http://schemas.microsoft.com/office/drawing/2014/main" id="{6B8B5CD3-41F4-E068-585E-35682961D12C}"/>
              </a:ext>
            </a:extLst>
          </p:cNvPr>
          <p:cNvPicPr>
            <a:picLocks noChangeAspect="1"/>
          </p:cNvPicPr>
          <p:nvPr/>
        </p:nvPicPr>
        <p:blipFill>
          <a:blip r:embed="rId5"/>
          <a:srcRect l="1398" t="20501" r="6022" b="4373"/>
          <a:stretch>
            <a:fillRect/>
          </a:stretch>
        </p:blipFill>
        <p:spPr>
          <a:xfrm>
            <a:off x="6913269" y="1486468"/>
            <a:ext cx="4983764" cy="3033092"/>
          </a:xfrm>
          <a:prstGeom prst="rect">
            <a:avLst/>
          </a:prstGeom>
        </p:spPr>
      </p:pic>
      <p:pic>
        <p:nvPicPr>
          <p:cNvPr id="8" name="Picture 7">
            <a:extLst>
              <a:ext uri="{FF2B5EF4-FFF2-40B4-BE49-F238E27FC236}">
                <a16:creationId xmlns:a16="http://schemas.microsoft.com/office/drawing/2014/main" id="{E7327865-4B48-73A1-D5F2-36BFC906DBD5}"/>
              </a:ext>
            </a:extLst>
          </p:cNvPr>
          <p:cNvPicPr>
            <a:picLocks noChangeAspect="1"/>
          </p:cNvPicPr>
          <p:nvPr/>
        </p:nvPicPr>
        <p:blipFill>
          <a:blip r:embed="rId6"/>
          <a:srcRect t="15824" r="8755" b="21947"/>
          <a:stretch>
            <a:fillRect/>
          </a:stretch>
        </p:blipFill>
        <p:spPr>
          <a:xfrm>
            <a:off x="783771" y="3947208"/>
            <a:ext cx="5690716" cy="2910792"/>
          </a:xfrm>
          <a:prstGeom prst="rect">
            <a:avLst/>
          </a:prstGeom>
        </p:spPr>
      </p:pic>
    </p:spTree>
    <p:extLst>
      <p:ext uri="{BB962C8B-B14F-4D97-AF65-F5344CB8AC3E}">
        <p14:creationId xmlns:p14="http://schemas.microsoft.com/office/powerpoint/2010/main" val="316143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041A-83DA-31BE-21DE-85F77C17D632}"/>
              </a:ext>
            </a:extLst>
          </p:cNvPr>
          <p:cNvSpPr>
            <a:spLocks noGrp="1"/>
          </p:cNvSpPr>
          <p:nvPr>
            <p:ph type="ctrTitle"/>
          </p:nvPr>
        </p:nvSpPr>
        <p:spPr/>
        <p:txBody>
          <a:bodyPr/>
          <a:lstStyle/>
          <a:p>
            <a:r>
              <a:rPr lang="en-US" dirty="0"/>
              <a:t>Other Infrastructure, PPE and Training</a:t>
            </a:r>
          </a:p>
        </p:txBody>
      </p:sp>
      <p:sp>
        <p:nvSpPr>
          <p:cNvPr id="3" name="Subtitle 2">
            <a:extLst>
              <a:ext uri="{FF2B5EF4-FFF2-40B4-BE49-F238E27FC236}">
                <a16:creationId xmlns:a16="http://schemas.microsoft.com/office/drawing/2014/main" id="{A6298247-EE97-DB67-8C72-93D4DE69F3D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09393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28594-E3E7-4921-BB26-C93A4252F5E9}"/>
              </a:ext>
            </a:extLst>
          </p:cNvPr>
          <p:cNvSpPr>
            <a:spLocks noGrp="1"/>
          </p:cNvSpPr>
          <p:nvPr>
            <p:ph type="ctrTitle"/>
          </p:nvPr>
        </p:nvSpPr>
        <p:spPr>
          <a:xfrm flipH="1">
            <a:off x="15268353" y="2775098"/>
            <a:ext cx="138224" cy="1630326"/>
          </a:xfrm>
        </p:spPr>
        <p:txBody>
          <a:bodyPr/>
          <a:lstStyle/>
          <a:p>
            <a:endParaRPr lang="en-US" cap="none" dirty="0">
              <a:latin typeface="Impact" panose="020B0806030902050204" pitchFamily="34" charset="0"/>
            </a:endParaRPr>
          </a:p>
        </p:txBody>
      </p:sp>
      <p:sp>
        <p:nvSpPr>
          <p:cNvPr id="3" name="Subtitle 2">
            <a:extLst>
              <a:ext uri="{FF2B5EF4-FFF2-40B4-BE49-F238E27FC236}">
                <a16:creationId xmlns:a16="http://schemas.microsoft.com/office/drawing/2014/main" id="{3BCAE2CE-F5D8-4BB6-A52B-9737F0CA11B5}"/>
              </a:ext>
            </a:extLst>
          </p:cNvPr>
          <p:cNvSpPr>
            <a:spLocks noGrp="1"/>
          </p:cNvSpPr>
          <p:nvPr>
            <p:ph type="subTitle" idx="1"/>
          </p:nvPr>
        </p:nvSpPr>
        <p:spPr>
          <a:xfrm>
            <a:off x="3891279" y="609599"/>
            <a:ext cx="7213601" cy="1330961"/>
          </a:xfrm>
        </p:spPr>
        <p:txBody>
          <a:bodyPr>
            <a:normAutofit/>
          </a:bodyPr>
          <a:lstStyle/>
          <a:p>
            <a:r>
              <a:rPr lang="en-US" sz="7200" dirty="0"/>
              <a:t>Fire Hydrants</a:t>
            </a:r>
          </a:p>
        </p:txBody>
      </p:sp>
      <p:sp>
        <p:nvSpPr>
          <p:cNvPr id="5" name="TextBox 4">
            <a:extLst>
              <a:ext uri="{FF2B5EF4-FFF2-40B4-BE49-F238E27FC236}">
                <a16:creationId xmlns:a16="http://schemas.microsoft.com/office/drawing/2014/main" id="{7B2439A5-3554-142C-CF7A-E1680FD69D56}"/>
              </a:ext>
            </a:extLst>
          </p:cNvPr>
          <p:cNvSpPr txBox="1"/>
          <p:nvPr/>
        </p:nvSpPr>
        <p:spPr>
          <a:xfrm>
            <a:off x="1127761" y="1940560"/>
            <a:ext cx="9977119" cy="3539430"/>
          </a:xfrm>
          <a:prstGeom prst="rect">
            <a:avLst/>
          </a:prstGeom>
          <a:noFill/>
        </p:spPr>
        <p:txBody>
          <a:bodyPr wrap="square">
            <a:spAutoFit/>
          </a:bodyPr>
          <a:lstStyle/>
          <a:p>
            <a:r>
              <a:rPr lang="en-US" sz="3200" dirty="0">
                <a:solidFill>
                  <a:srgbClr val="1F1F1F"/>
                </a:solidFill>
                <a:latin typeface="Google Sans"/>
              </a:rPr>
              <a:t>The town of Florissant carries a better ISO rating because of the availability of water via fire hydrants. Still, there is room for improvement by decreasing the distance to a hydrant for all residents. An additional </a:t>
            </a:r>
            <a:r>
              <a:rPr lang="en-US" sz="3200" dirty="0">
                <a:solidFill>
                  <a:srgbClr val="040C28"/>
                </a:solidFill>
                <a:latin typeface="Google Sans"/>
              </a:rPr>
              <a:t>fire hydrant was added during construction on the Crystal Peak tank in December 2025. An additional 7 fire hydrants are planned in the next year at a cost of $100,000.</a:t>
            </a:r>
            <a:endParaRPr lang="en-US" sz="3200" dirty="0"/>
          </a:p>
        </p:txBody>
      </p:sp>
    </p:spTree>
    <p:extLst>
      <p:ext uri="{BB962C8B-B14F-4D97-AF65-F5344CB8AC3E}">
        <p14:creationId xmlns:p14="http://schemas.microsoft.com/office/powerpoint/2010/main" val="2682545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316F3-545F-34AE-1968-C125063CC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F31C5-F1CC-619A-0641-724B48A3B782}"/>
              </a:ext>
            </a:extLst>
          </p:cNvPr>
          <p:cNvSpPr>
            <a:spLocks noGrp="1"/>
          </p:cNvSpPr>
          <p:nvPr>
            <p:ph type="ctrTitle"/>
          </p:nvPr>
        </p:nvSpPr>
        <p:spPr>
          <a:xfrm flipH="1">
            <a:off x="15268353" y="2775098"/>
            <a:ext cx="138224" cy="1630326"/>
          </a:xfrm>
        </p:spPr>
        <p:txBody>
          <a:bodyPr/>
          <a:lstStyle/>
          <a:p>
            <a:endParaRPr lang="en-US" cap="none" dirty="0">
              <a:latin typeface="Impact" panose="020B0806030902050204" pitchFamily="34" charset="0"/>
            </a:endParaRPr>
          </a:p>
        </p:txBody>
      </p:sp>
      <p:sp>
        <p:nvSpPr>
          <p:cNvPr id="3" name="Subtitle 2">
            <a:extLst>
              <a:ext uri="{FF2B5EF4-FFF2-40B4-BE49-F238E27FC236}">
                <a16:creationId xmlns:a16="http://schemas.microsoft.com/office/drawing/2014/main" id="{CF36776E-F7D0-2271-DB87-67546A16F417}"/>
              </a:ext>
            </a:extLst>
          </p:cNvPr>
          <p:cNvSpPr>
            <a:spLocks noGrp="1"/>
          </p:cNvSpPr>
          <p:nvPr>
            <p:ph type="subTitle" idx="1"/>
          </p:nvPr>
        </p:nvSpPr>
        <p:spPr>
          <a:xfrm>
            <a:off x="3891279" y="609599"/>
            <a:ext cx="7213601" cy="1330961"/>
          </a:xfrm>
        </p:spPr>
        <p:txBody>
          <a:bodyPr>
            <a:normAutofit fontScale="92500"/>
          </a:bodyPr>
          <a:lstStyle/>
          <a:p>
            <a:r>
              <a:rPr lang="en-US" sz="7200" dirty="0"/>
              <a:t>Backup Generator</a:t>
            </a:r>
          </a:p>
        </p:txBody>
      </p:sp>
      <p:sp>
        <p:nvSpPr>
          <p:cNvPr id="5" name="TextBox 4">
            <a:extLst>
              <a:ext uri="{FF2B5EF4-FFF2-40B4-BE49-F238E27FC236}">
                <a16:creationId xmlns:a16="http://schemas.microsoft.com/office/drawing/2014/main" id="{E1192899-3B4E-E6A2-8A29-DE7787877A7E}"/>
              </a:ext>
            </a:extLst>
          </p:cNvPr>
          <p:cNvSpPr txBox="1"/>
          <p:nvPr/>
        </p:nvSpPr>
        <p:spPr>
          <a:xfrm>
            <a:off x="1127761" y="1940560"/>
            <a:ext cx="9977119" cy="4031873"/>
          </a:xfrm>
          <a:prstGeom prst="rect">
            <a:avLst/>
          </a:prstGeom>
          <a:noFill/>
        </p:spPr>
        <p:txBody>
          <a:bodyPr wrap="square">
            <a:spAutoFit/>
          </a:bodyPr>
          <a:lstStyle/>
          <a:p>
            <a:pPr marL="457200" indent="-457200">
              <a:buFont typeface="Arial" panose="020B0604020202020204" pitchFamily="34" charset="0"/>
              <a:buChar char="•"/>
            </a:pPr>
            <a:r>
              <a:rPr lang="en-US" sz="3200" dirty="0">
                <a:solidFill>
                  <a:srgbClr val="1F1F1F"/>
                </a:solidFill>
                <a:latin typeface="Google Sans"/>
              </a:rPr>
              <a:t>Station 51 houses the administrative offices and serves as a community evacuation center during emergency incidents. </a:t>
            </a:r>
          </a:p>
          <a:p>
            <a:pPr marL="457200" indent="-457200">
              <a:buFont typeface="Arial" panose="020B0604020202020204" pitchFamily="34" charset="0"/>
              <a:buChar char="•"/>
            </a:pPr>
            <a:r>
              <a:rPr lang="en-US" sz="3200" dirty="0">
                <a:solidFill>
                  <a:srgbClr val="1F1F1F"/>
                </a:solidFill>
                <a:latin typeface="Google Sans"/>
              </a:rPr>
              <a:t>Power companies are beginning to adopt rolling power outages to lessen risk of outside fires during severe weather events.</a:t>
            </a:r>
          </a:p>
          <a:p>
            <a:pPr marL="457200" indent="-457200">
              <a:buFont typeface="Arial" panose="020B0604020202020204" pitchFamily="34" charset="0"/>
              <a:buChar char="•"/>
            </a:pPr>
            <a:r>
              <a:rPr lang="en-US" sz="3200" dirty="0">
                <a:solidFill>
                  <a:srgbClr val="1F1F1F"/>
                </a:solidFill>
                <a:latin typeface="Google Sans"/>
              </a:rPr>
              <a:t>A backup generator is necessary to ensure continuity of operations.</a:t>
            </a:r>
            <a:endParaRPr lang="en-US" sz="3200" dirty="0"/>
          </a:p>
        </p:txBody>
      </p:sp>
    </p:spTree>
    <p:extLst>
      <p:ext uri="{BB962C8B-B14F-4D97-AF65-F5344CB8AC3E}">
        <p14:creationId xmlns:p14="http://schemas.microsoft.com/office/powerpoint/2010/main" val="93816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2E92861-E2FA-3F39-21F2-D5DB049A4013}"/>
              </a:ext>
            </a:extLst>
          </p:cNvPr>
          <p:cNvSpPr>
            <a:spLocks noGrp="1"/>
          </p:cNvSpPr>
          <p:nvPr>
            <p:ph type="ctrTitle"/>
          </p:nvPr>
        </p:nvSpPr>
        <p:spPr>
          <a:xfrm>
            <a:off x="1397977" y="960120"/>
            <a:ext cx="9504485" cy="3319272"/>
          </a:xfrm>
        </p:spPr>
        <p:txBody>
          <a:bodyPr/>
          <a:lstStyle/>
          <a:p>
            <a:r>
              <a:rPr lang="en-US" dirty="0"/>
              <a:t>3 Stations</a:t>
            </a:r>
            <a:br>
              <a:rPr lang="en-US" dirty="0"/>
            </a:br>
            <a:r>
              <a:rPr lang="en-US" dirty="0"/>
              <a:t>12 Suppression Apparatus</a:t>
            </a:r>
            <a:br>
              <a:rPr lang="en-US" dirty="0"/>
            </a:br>
            <a:r>
              <a:rPr lang="en-US" dirty="0"/>
              <a:t>Serve 66 Square Miles</a:t>
            </a:r>
            <a:br>
              <a:rPr lang="en-US" dirty="0"/>
            </a:br>
            <a:r>
              <a:rPr lang="en-US" dirty="0"/>
              <a:t>518 Calls in 2025</a:t>
            </a:r>
          </a:p>
        </p:txBody>
      </p:sp>
      <p:sp>
        <p:nvSpPr>
          <p:cNvPr id="7" name="Subtitle 6">
            <a:extLst>
              <a:ext uri="{FF2B5EF4-FFF2-40B4-BE49-F238E27FC236}">
                <a16:creationId xmlns:a16="http://schemas.microsoft.com/office/drawing/2014/main" id="{786B5A04-2A43-F2A8-7804-DD4E4F665B29}"/>
              </a:ext>
            </a:extLst>
          </p:cNvPr>
          <p:cNvSpPr>
            <a:spLocks noGrp="1"/>
          </p:cNvSpPr>
          <p:nvPr>
            <p:ph type="subTitle" idx="1"/>
          </p:nvPr>
        </p:nvSpPr>
        <p:spPr>
          <a:xfrm>
            <a:off x="1397977" y="4690872"/>
            <a:ext cx="9504485" cy="1444752"/>
          </a:xfrm>
        </p:spPr>
        <p:txBody>
          <a:bodyPr>
            <a:normAutofit fontScale="92500" lnSpcReduction="10000"/>
          </a:bodyPr>
          <a:lstStyle/>
          <a:p>
            <a:r>
              <a:rPr lang="en-US" dirty="0"/>
              <a:t>Station 51 – 5 bays, 6 units (Florissant): 2606 US Highway 26</a:t>
            </a:r>
          </a:p>
          <a:p>
            <a:r>
              <a:rPr lang="en-US" dirty="0"/>
              <a:t>Station 52 – 3 bays, 3 units (CME): 49 N Mountain Estates Rd</a:t>
            </a:r>
          </a:p>
          <a:p>
            <a:r>
              <a:rPr lang="en-US" dirty="0"/>
              <a:t>Station 53 – 2 bays, 2 units (Indian Creek): 3204 Trail Creek Rd</a:t>
            </a:r>
          </a:p>
          <a:p>
            <a:r>
              <a:rPr lang="en-US" dirty="0"/>
              <a:t>Direct Response – 1 unit (Indian Creek): Deputy Chief of Fire</a:t>
            </a:r>
          </a:p>
        </p:txBody>
      </p:sp>
    </p:spTree>
    <p:extLst>
      <p:ext uri="{BB962C8B-B14F-4D97-AF65-F5344CB8AC3E}">
        <p14:creationId xmlns:p14="http://schemas.microsoft.com/office/powerpoint/2010/main" val="1532564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7967B-D24C-ABFA-7F79-2F99150656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7CA8F7-5A93-F0F9-1140-5DF55C25EF8F}"/>
              </a:ext>
            </a:extLst>
          </p:cNvPr>
          <p:cNvSpPr>
            <a:spLocks noGrp="1"/>
          </p:cNvSpPr>
          <p:nvPr>
            <p:ph type="ctrTitle"/>
          </p:nvPr>
        </p:nvSpPr>
        <p:spPr>
          <a:xfrm flipH="1">
            <a:off x="15268353" y="2775098"/>
            <a:ext cx="138224" cy="1630326"/>
          </a:xfrm>
        </p:spPr>
        <p:txBody>
          <a:bodyPr/>
          <a:lstStyle/>
          <a:p>
            <a:endParaRPr lang="en-US" cap="none" dirty="0">
              <a:latin typeface="Impact" panose="020B0806030902050204" pitchFamily="34" charset="0"/>
            </a:endParaRPr>
          </a:p>
        </p:txBody>
      </p:sp>
      <p:sp>
        <p:nvSpPr>
          <p:cNvPr id="3" name="Subtitle 2">
            <a:extLst>
              <a:ext uri="{FF2B5EF4-FFF2-40B4-BE49-F238E27FC236}">
                <a16:creationId xmlns:a16="http://schemas.microsoft.com/office/drawing/2014/main" id="{F7C56985-8497-92F5-EBE2-E95287E1CB17}"/>
              </a:ext>
            </a:extLst>
          </p:cNvPr>
          <p:cNvSpPr>
            <a:spLocks noGrp="1"/>
          </p:cNvSpPr>
          <p:nvPr>
            <p:ph type="subTitle" idx="1"/>
          </p:nvPr>
        </p:nvSpPr>
        <p:spPr>
          <a:xfrm>
            <a:off x="2966484" y="425302"/>
            <a:ext cx="8952613" cy="8107271"/>
          </a:xfrm>
        </p:spPr>
        <p:txBody>
          <a:bodyPr>
            <a:normAutofit/>
          </a:bodyPr>
          <a:lstStyle/>
          <a:p>
            <a:r>
              <a:rPr lang="en-US" sz="7200" dirty="0"/>
              <a:t>Rising Costs</a:t>
            </a:r>
          </a:p>
        </p:txBody>
      </p:sp>
      <p:sp>
        <p:nvSpPr>
          <p:cNvPr id="5" name="TextBox 4">
            <a:extLst>
              <a:ext uri="{FF2B5EF4-FFF2-40B4-BE49-F238E27FC236}">
                <a16:creationId xmlns:a16="http://schemas.microsoft.com/office/drawing/2014/main" id="{EF743730-3DA0-9FBD-EEE5-6CBE9505539C}"/>
              </a:ext>
            </a:extLst>
          </p:cNvPr>
          <p:cNvSpPr txBox="1"/>
          <p:nvPr/>
        </p:nvSpPr>
        <p:spPr>
          <a:xfrm>
            <a:off x="1903227" y="2275366"/>
            <a:ext cx="8357191" cy="2585323"/>
          </a:xfrm>
          <a:prstGeom prst="rect">
            <a:avLst/>
          </a:prstGeom>
          <a:noFill/>
        </p:spPr>
        <p:txBody>
          <a:bodyPr wrap="square">
            <a:spAutoFit/>
          </a:bodyPr>
          <a:lstStyle/>
          <a:p>
            <a:pPr algn="ctr"/>
            <a:r>
              <a:rPr lang="en-US" sz="5400" b="0" i="0" dirty="0">
                <a:solidFill>
                  <a:srgbClr val="1F1F1F"/>
                </a:solidFill>
                <a:effectLst/>
                <a:latin typeface="Google Sans"/>
              </a:rPr>
              <a:t>Since 2020, recurring costs for </a:t>
            </a:r>
            <a:r>
              <a:rPr lang="en-US" sz="5400" dirty="0">
                <a:solidFill>
                  <a:srgbClr val="1F1F1F"/>
                </a:solidFill>
                <a:latin typeface="Google Sans"/>
              </a:rPr>
              <a:t>fire services</a:t>
            </a:r>
            <a:r>
              <a:rPr lang="en-US" sz="5400" b="0" i="0" dirty="0">
                <a:solidFill>
                  <a:srgbClr val="1F1F1F"/>
                </a:solidFill>
                <a:effectLst/>
                <a:latin typeface="Google Sans"/>
              </a:rPr>
              <a:t> activities have </a:t>
            </a:r>
            <a:r>
              <a:rPr lang="en-US" sz="5400" b="0" i="0" dirty="0">
                <a:solidFill>
                  <a:srgbClr val="040C28"/>
                </a:solidFill>
                <a:effectLst/>
                <a:latin typeface="Google Sans"/>
              </a:rPr>
              <a:t>increased 15% per year</a:t>
            </a:r>
            <a:r>
              <a:rPr lang="en-US" sz="5400" dirty="0">
                <a:solidFill>
                  <a:srgbClr val="040C28"/>
                </a:solidFill>
                <a:latin typeface="Google Sans"/>
              </a:rPr>
              <a:t>.</a:t>
            </a:r>
            <a:endParaRPr lang="en-US" sz="5400" dirty="0"/>
          </a:p>
        </p:txBody>
      </p:sp>
    </p:spTree>
    <p:extLst>
      <p:ext uri="{BB962C8B-B14F-4D97-AF65-F5344CB8AC3E}">
        <p14:creationId xmlns:p14="http://schemas.microsoft.com/office/powerpoint/2010/main" val="226130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F4B2-1DB7-414F-A4A4-4F72BEAFAFC9}"/>
              </a:ext>
            </a:extLst>
          </p:cNvPr>
          <p:cNvSpPr>
            <a:spLocks noGrp="1"/>
          </p:cNvSpPr>
          <p:nvPr>
            <p:ph type="title"/>
          </p:nvPr>
        </p:nvSpPr>
        <p:spPr/>
        <p:txBody>
          <a:bodyPr/>
          <a:lstStyle/>
          <a:p>
            <a:r>
              <a:rPr lang="en-US" dirty="0"/>
              <a:t>Firefighter PPE &amp; Training Cost</a:t>
            </a:r>
          </a:p>
        </p:txBody>
      </p:sp>
      <p:sp>
        <p:nvSpPr>
          <p:cNvPr id="4" name="Text Placeholder 3">
            <a:extLst>
              <a:ext uri="{FF2B5EF4-FFF2-40B4-BE49-F238E27FC236}">
                <a16:creationId xmlns:a16="http://schemas.microsoft.com/office/drawing/2014/main" id="{88A3B9A3-E4C7-4E87-9EAE-EBDC28D24C12}"/>
              </a:ext>
            </a:extLst>
          </p:cNvPr>
          <p:cNvSpPr>
            <a:spLocks noGrp="1"/>
          </p:cNvSpPr>
          <p:nvPr>
            <p:ph type="body" sz="half" idx="2"/>
          </p:nvPr>
        </p:nvSpPr>
        <p:spPr>
          <a:xfrm>
            <a:off x="217412" y="2065167"/>
            <a:ext cx="5596128" cy="4247186"/>
          </a:xfrm>
        </p:spPr>
        <p:txBody>
          <a:bodyPr/>
          <a:lstStyle/>
          <a:p>
            <a:pPr lvl="1"/>
            <a:r>
              <a:rPr lang="en-US" sz="2000" dirty="0">
                <a:solidFill>
                  <a:schemeClr val="bg1"/>
                </a:solidFill>
              </a:rPr>
              <a:t>Wildland Firefighter Certification $500</a:t>
            </a:r>
          </a:p>
          <a:p>
            <a:pPr lvl="1"/>
            <a:r>
              <a:rPr lang="en-US" sz="2000" dirty="0">
                <a:solidFill>
                  <a:schemeClr val="bg1"/>
                </a:solidFill>
              </a:rPr>
              <a:t>Wildland PPE $1,350</a:t>
            </a:r>
          </a:p>
          <a:p>
            <a:pPr lvl="1"/>
            <a:r>
              <a:rPr lang="en-US" sz="2000" dirty="0">
                <a:solidFill>
                  <a:schemeClr val="bg1"/>
                </a:solidFill>
              </a:rPr>
              <a:t>Structure Firefighter Certification $ 2,000</a:t>
            </a:r>
          </a:p>
          <a:p>
            <a:pPr lvl="1"/>
            <a:r>
              <a:rPr lang="en-US" sz="2000" dirty="0">
                <a:solidFill>
                  <a:schemeClr val="bg1"/>
                </a:solidFill>
              </a:rPr>
              <a:t>Structure PPE $4,322</a:t>
            </a:r>
          </a:p>
          <a:p>
            <a:pPr lvl="1"/>
            <a:r>
              <a:rPr lang="en-US" sz="2000" dirty="0">
                <a:solidFill>
                  <a:schemeClr val="bg1"/>
                </a:solidFill>
              </a:rPr>
              <a:t>SCBA w/ mask $12,100</a:t>
            </a:r>
          </a:p>
          <a:p>
            <a:pPr lvl="1"/>
            <a:r>
              <a:rPr lang="en-US" sz="2000" dirty="0">
                <a:solidFill>
                  <a:schemeClr val="bg1"/>
                </a:solidFill>
              </a:rPr>
              <a:t>Radio $2,000</a:t>
            </a:r>
          </a:p>
          <a:p>
            <a:pPr lvl="1"/>
            <a:r>
              <a:rPr lang="en-US" sz="2000" dirty="0">
                <a:solidFill>
                  <a:schemeClr val="bg1"/>
                </a:solidFill>
              </a:rPr>
              <a:t>Light and Other Safety Equipment $750</a:t>
            </a:r>
          </a:p>
          <a:p>
            <a:pPr lvl="1"/>
            <a:r>
              <a:rPr lang="en-US" sz="2000" dirty="0">
                <a:solidFill>
                  <a:schemeClr val="bg1"/>
                </a:solidFill>
              </a:rPr>
              <a:t>Other Certifications $1,000</a:t>
            </a:r>
          </a:p>
          <a:p>
            <a:pPr marL="0" indent="0" algn="ctr">
              <a:buNone/>
            </a:pPr>
            <a:r>
              <a:rPr lang="en-US" sz="3600" dirty="0"/>
              <a:t>TOTAL COST PER FIREFIGHTER $24,022</a:t>
            </a:r>
          </a:p>
        </p:txBody>
      </p:sp>
      <p:pic>
        <p:nvPicPr>
          <p:cNvPr id="16" name="Picture Placeholder 15">
            <a:extLst>
              <a:ext uri="{FF2B5EF4-FFF2-40B4-BE49-F238E27FC236}">
                <a16:creationId xmlns:a16="http://schemas.microsoft.com/office/drawing/2014/main" id="{D1C9EDDF-E3D4-FF6F-8C6F-698E22C782A3}"/>
              </a:ext>
            </a:extLst>
          </p:cNvPr>
          <p:cNvPicPr>
            <a:picLocks noGrp="1" noChangeAspect="1"/>
          </p:cNvPicPr>
          <p:nvPr>
            <p:ph type="pic" sz="quarter" idx="13"/>
          </p:nvPr>
        </p:nvPicPr>
        <p:blipFill>
          <a:blip r:embed="rId3"/>
          <a:srcRect l="-9" t="14533" r="9" b="6253"/>
          <a:stretch>
            <a:fillRect/>
          </a:stretch>
        </p:blipFill>
        <p:spPr>
          <a:xfrm>
            <a:off x="6631989" y="572834"/>
            <a:ext cx="5072331" cy="5132387"/>
          </a:xfrm>
          <a:prstGeom prst="ellipse">
            <a:avLst/>
          </a:prstGeom>
          <a:ln w="38100">
            <a:solidFill>
              <a:srgbClr val="EEECE1"/>
            </a:solidFill>
          </a:ln>
          <a:effectLst>
            <a:innerShdw blurRad="114300">
              <a:prstClr val="black"/>
            </a:innerShdw>
          </a:effectLst>
        </p:spPr>
      </p:pic>
    </p:spTree>
    <p:extLst>
      <p:ext uri="{BB962C8B-B14F-4D97-AF65-F5344CB8AC3E}">
        <p14:creationId xmlns:p14="http://schemas.microsoft.com/office/powerpoint/2010/main" val="3232691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891-6751-47AC-8441-AE5A5C595301}"/>
              </a:ext>
            </a:extLst>
          </p:cNvPr>
          <p:cNvSpPr>
            <a:spLocks noGrp="1"/>
          </p:cNvSpPr>
          <p:nvPr>
            <p:ph type="title"/>
          </p:nvPr>
        </p:nvSpPr>
        <p:spPr/>
        <p:txBody>
          <a:bodyPr>
            <a:normAutofit/>
          </a:bodyPr>
          <a:lstStyle/>
          <a:p>
            <a:r>
              <a:rPr lang="en-US" dirty="0"/>
              <a:t>Rising Costs</a:t>
            </a:r>
          </a:p>
        </p:txBody>
      </p:sp>
      <p:sp>
        <p:nvSpPr>
          <p:cNvPr id="4" name="Text Placeholder 3">
            <a:extLst>
              <a:ext uri="{FF2B5EF4-FFF2-40B4-BE49-F238E27FC236}">
                <a16:creationId xmlns:a16="http://schemas.microsoft.com/office/drawing/2014/main" id="{5F0C8121-738F-4674-914D-B3EE5ED89F54}"/>
              </a:ext>
            </a:extLst>
          </p:cNvPr>
          <p:cNvSpPr>
            <a:spLocks noGrp="1"/>
          </p:cNvSpPr>
          <p:nvPr>
            <p:ph type="body" sz="quarter" idx="14"/>
          </p:nvPr>
        </p:nvSpPr>
        <p:spPr/>
        <p:txBody>
          <a:bodyPr/>
          <a:lstStyle/>
          <a:p>
            <a:r>
              <a:rPr lang="en-US" dirty="0">
                <a:solidFill>
                  <a:srgbClr val="1F497D"/>
                </a:solidFill>
              </a:rPr>
              <a:t>Cost for EMS Training $2,000 per Person </a:t>
            </a:r>
          </a:p>
        </p:txBody>
      </p:sp>
      <p:sp>
        <p:nvSpPr>
          <p:cNvPr id="3" name="Text Placeholder 2">
            <a:extLst>
              <a:ext uri="{FF2B5EF4-FFF2-40B4-BE49-F238E27FC236}">
                <a16:creationId xmlns:a16="http://schemas.microsoft.com/office/drawing/2014/main" id="{7903E92E-7C10-4FDF-B7B0-BF5A5A7DC515}"/>
              </a:ext>
            </a:extLst>
          </p:cNvPr>
          <p:cNvSpPr>
            <a:spLocks noGrp="1"/>
          </p:cNvSpPr>
          <p:nvPr>
            <p:ph type="body" sz="half" idx="2"/>
          </p:nvPr>
        </p:nvSpPr>
        <p:spPr>
          <a:xfrm>
            <a:off x="6930775" y="2156693"/>
            <a:ext cx="4644001" cy="4198373"/>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1F1F"/>
                </a:solidFill>
                <a:effectLst/>
                <a:uLnTx/>
                <a:uFillTx/>
                <a:latin typeface="Google Sans"/>
                <a:ea typeface="+mn-ea"/>
                <a:cs typeface="+mn-cs"/>
              </a:rPr>
              <a:t>Since 2020, recurring costs for EMS activities have </a:t>
            </a:r>
            <a:r>
              <a:rPr kumimoji="0" lang="en-US" sz="4800" b="0" i="0" u="none" strike="noStrike" kern="1200" cap="none" spc="0" normalizeH="0" baseline="0" noProof="0" dirty="0">
                <a:ln>
                  <a:noFill/>
                </a:ln>
                <a:solidFill>
                  <a:srgbClr val="040C28"/>
                </a:solidFill>
                <a:effectLst/>
                <a:uLnTx/>
                <a:uFillTx/>
                <a:latin typeface="Google Sans"/>
                <a:ea typeface="+mn-ea"/>
                <a:cs typeface="+mn-cs"/>
              </a:rPr>
              <a:t>increased 33% per year.</a:t>
            </a:r>
            <a:endParaRPr kumimoji="0" lang="en-US" sz="4800" b="0" i="0" u="none" strike="noStrike" kern="1200" cap="none" spc="0" normalizeH="0" baseline="0" noProof="0" dirty="0">
              <a:ln>
                <a:noFill/>
              </a:ln>
              <a:solidFill>
                <a:prstClr val="black"/>
              </a:solidFill>
              <a:effectLst/>
              <a:uLnTx/>
              <a:uFillTx/>
              <a:latin typeface="Arial"/>
              <a:ea typeface="+mn-ea"/>
              <a:cs typeface="+mn-cs"/>
            </a:endParaRPr>
          </a:p>
          <a:p>
            <a:pPr marL="0" indent="0">
              <a:buNone/>
            </a:pPr>
            <a:endParaRPr lang="en-US" dirty="0"/>
          </a:p>
        </p:txBody>
      </p:sp>
      <p:pic>
        <p:nvPicPr>
          <p:cNvPr id="3074" name="Picture 2" descr="EMI Pro Response, Complete">
            <a:extLst>
              <a:ext uri="{FF2B5EF4-FFF2-40B4-BE49-F238E27FC236}">
                <a16:creationId xmlns:a16="http://schemas.microsoft.com/office/drawing/2014/main" id="{CF149D4C-8459-88AA-EA62-3B8CBA65124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4817" b="48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89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87F3-6B4A-40F1-BCC1-2E7D4A05E81D}"/>
              </a:ext>
            </a:extLst>
          </p:cNvPr>
          <p:cNvSpPr>
            <a:spLocks noGrp="1"/>
          </p:cNvSpPr>
          <p:nvPr>
            <p:ph type="title"/>
          </p:nvPr>
        </p:nvSpPr>
        <p:spPr>
          <a:xfrm>
            <a:off x="2188029" y="579665"/>
            <a:ext cx="8964385" cy="1143324"/>
          </a:xfrm>
        </p:spPr>
        <p:txBody>
          <a:bodyPr/>
          <a:lstStyle/>
          <a:p>
            <a:r>
              <a:rPr lang="en-US" dirty="0"/>
              <a:t>What's The Plan</a:t>
            </a:r>
          </a:p>
        </p:txBody>
      </p:sp>
      <p:sp>
        <p:nvSpPr>
          <p:cNvPr id="3" name="Text Placeholder 2">
            <a:extLst>
              <a:ext uri="{FF2B5EF4-FFF2-40B4-BE49-F238E27FC236}">
                <a16:creationId xmlns:a16="http://schemas.microsoft.com/office/drawing/2014/main" id="{B3F83C47-D968-460C-9EA4-09143A053927}"/>
              </a:ext>
            </a:extLst>
          </p:cNvPr>
          <p:cNvSpPr>
            <a:spLocks noGrp="1"/>
          </p:cNvSpPr>
          <p:nvPr>
            <p:ph type="body" idx="1"/>
          </p:nvPr>
        </p:nvSpPr>
        <p:spPr>
          <a:xfrm>
            <a:off x="5755821" y="1722990"/>
            <a:ext cx="5641522" cy="1626232"/>
          </a:xfrm>
        </p:spPr>
        <p:txBody>
          <a:bodyPr/>
          <a:lstStyle/>
          <a:p>
            <a:pPr algn="ctr"/>
            <a:r>
              <a:rPr lang="en-US" sz="2000" dirty="0"/>
              <a:t>The district needs to build a new main fire station with larger and additional bays in the next 2-3 years.</a:t>
            </a:r>
          </a:p>
          <a:p>
            <a:pPr algn="ctr"/>
            <a:r>
              <a:rPr lang="en-US" sz="2000" dirty="0"/>
              <a:t>Cost $800,000-$900,000</a:t>
            </a:r>
          </a:p>
          <a:p>
            <a:endParaRPr lang="en-US" dirty="0"/>
          </a:p>
        </p:txBody>
      </p:sp>
      <p:pic>
        <p:nvPicPr>
          <p:cNvPr id="12290" name="Picture 2" descr="Break Ground on New Fire Stations Pole Buildings">
            <a:extLst>
              <a:ext uri="{FF2B5EF4-FFF2-40B4-BE49-F238E27FC236}">
                <a16:creationId xmlns:a16="http://schemas.microsoft.com/office/drawing/2014/main" id="{EF2ECF3F-5EAC-2CA5-12F7-9DC704013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85" y="1722989"/>
            <a:ext cx="5124450"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ypes of Water Tenders: Support and Tactical - BME Fire Trucks">
            <a:extLst>
              <a:ext uri="{FF2B5EF4-FFF2-40B4-BE49-F238E27FC236}">
                <a16:creationId xmlns:a16="http://schemas.microsoft.com/office/drawing/2014/main" id="{FCFD0D87-92A0-1AEF-0C9A-7688AA5F7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4753" y="3429000"/>
            <a:ext cx="3853543" cy="2312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13C97A-8A39-3213-4ABD-3B8ADD097B4E}"/>
              </a:ext>
            </a:extLst>
          </p:cNvPr>
          <p:cNvSpPr txBox="1"/>
          <p:nvPr/>
        </p:nvSpPr>
        <p:spPr>
          <a:xfrm>
            <a:off x="0" y="3143249"/>
            <a:ext cx="6792685" cy="2677656"/>
          </a:xfrm>
          <a:prstGeom prst="rect">
            <a:avLst/>
          </a:prstGeom>
          <a:noFill/>
        </p:spPr>
        <p:txBody>
          <a:bodyPr wrap="square">
            <a:spAutoFit/>
          </a:bodyPr>
          <a:lstStyle/>
          <a:p>
            <a:pPr algn="l"/>
            <a:endParaRPr lang="en-US" dirty="0"/>
          </a:p>
          <a:p>
            <a:pPr algn="l"/>
            <a:endParaRPr lang="en-US" dirty="0"/>
          </a:p>
          <a:p>
            <a:pPr algn="l"/>
            <a:endParaRPr lang="en-US" dirty="0"/>
          </a:p>
          <a:p>
            <a:pPr algn="l"/>
            <a:endParaRPr lang="en-US" dirty="0"/>
          </a:p>
          <a:p>
            <a:pPr algn="ctr"/>
            <a:endParaRPr lang="en-US" sz="2400" dirty="0"/>
          </a:p>
          <a:p>
            <a:pPr algn="ctr"/>
            <a:r>
              <a:rPr lang="en-US" sz="2400" dirty="0"/>
              <a:t>The district needs to replace or add </a:t>
            </a:r>
          </a:p>
          <a:p>
            <a:pPr algn="ctr"/>
            <a:r>
              <a:rPr lang="en-US" sz="2400" dirty="0"/>
              <a:t>8 fire apparatus in the next 8 years.</a:t>
            </a:r>
          </a:p>
          <a:p>
            <a:pPr algn="ctr"/>
            <a:r>
              <a:rPr lang="en-US" sz="2400" dirty="0"/>
              <a:t>Cost $2,430,000</a:t>
            </a:r>
          </a:p>
        </p:txBody>
      </p:sp>
    </p:spTree>
    <p:extLst>
      <p:ext uri="{BB962C8B-B14F-4D97-AF65-F5344CB8AC3E}">
        <p14:creationId xmlns:p14="http://schemas.microsoft.com/office/powerpoint/2010/main" val="2483801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AF704-047F-CEEA-34CC-60835F5E3CBF}"/>
              </a:ext>
            </a:extLst>
          </p:cNvPr>
          <p:cNvSpPr>
            <a:spLocks noGrp="1"/>
          </p:cNvSpPr>
          <p:nvPr>
            <p:ph type="title"/>
          </p:nvPr>
        </p:nvSpPr>
        <p:spPr>
          <a:xfrm>
            <a:off x="1371600" y="685800"/>
            <a:ext cx="9601200" cy="767720"/>
          </a:xfrm>
        </p:spPr>
        <p:txBody>
          <a:bodyPr/>
          <a:lstStyle/>
          <a:p>
            <a:r>
              <a:rPr lang="en-US" dirty="0"/>
              <a:t>         Year 1 -2                           2027-2028</a:t>
            </a:r>
          </a:p>
        </p:txBody>
      </p:sp>
      <p:sp>
        <p:nvSpPr>
          <p:cNvPr id="3" name="Text Placeholder 2">
            <a:extLst>
              <a:ext uri="{FF2B5EF4-FFF2-40B4-BE49-F238E27FC236}">
                <a16:creationId xmlns:a16="http://schemas.microsoft.com/office/drawing/2014/main" id="{2B1E63A1-210B-598C-333A-0AFB4DFBD377}"/>
              </a:ext>
            </a:extLst>
          </p:cNvPr>
          <p:cNvSpPr>
            <a:spLocks noGrp="1"/>
          </p:cNvSpPr>
          <p:nvPr>
            <p:ph type="body" sz="quarter" idx="13"/>
          </p:nvPr>
        </p:nvSpPr>
        <p:spPr>
          <a:xfrm>
            <a:off x="1560471" y="4988379"/>
            <a:ext cx="9071059" cy="1616528"/>
          </a:xfrm>
        </p:spPr>
        <p:txBody>
          <a:bodyPr/>
          <a:lstStyle/>
          <a:p>
            <a:r>
              <a:rPr lang="en-US" dirty="0"/>
              <a:t>Fire Station Construction</a:t>
            </a:r>
          </a:p>
        </p:txBody>
      </p:sp>
      <p:pic>
        <p:nvPicPr>
          <p:cNvPr id="1028" name="Picture 4" descr="Break Ground on New Fire Stations Pole Buildings">
            <a:extLst>
              <a:ext uri="{FF2B5EF4-FFF2-40B4-BE49-F238E27FC236}">
                <a16:creationId xmlns:a16="http://schemas.microsoft.com/office/drawing/2014/main" id="{332A79CF-6389-6CC8-0E75-DBD39E43E2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1453520"/>
            <a:ext cx="5810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9AED27-B187-8BA5-DCB5-B102665A52E8}"/>
              </a:ext>
            </a:extLst>
          </p:cNvPr>
          <p:cNvSpPr txBox="1"/>
          <p:nvPr/>
        </p:nvSpPr>
        <p:spPr>
          <a:xfrm>
            <a:off x="1453243" y="2841296"/>
            <a:ext cx="9258299" cy="4043158"/>
          </a:xfrm>
          <a:prstGeom prst="rect">
            <a:avLst/>
          </a:prstGeom>
          <a:noFill/>
        </p:spPr>
        <p:txBody>
          <a:bodyPr wrap="square">
            <a:spAutoFit/>
          </a:bodyPr>
          <a:lstStyle/>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1F497D"/>
              </a:solidFill>
              <a:effectLst/>
              <a:uLnTx/>
              <a:uFillTx/>
              <a:latin typeface="Arial"/>
              <a:ea typeface="+mn-ea"/>
              <a:cs typeface="+mn-cs"/>
            </a:endParaRPr>
          </a:p>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endParaRPr lang="en-US" sz="1600" dirty="0">
              <a:solidFill>
                <a:srgbClr val="1F497D"/>
              </a:solidFill>
              <a:latin typeface="Arial"/>
            </a:endParaRPr>
          </a:p>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1F497D"/>
              </a:solidFill>
              <a:effectLst/>
              <a:uLnTx/>
              <a:uFillTx/>
              <a:latin typeface="Arial"/>
              <a:ea typeface="+mn-ea"/>
              <a:cs typeface="+mn-cs"/>
            </a:endParaRPr>
          </a:p>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endParaRPr lang="en-US" sz="1600" dirty="0">
              <a:solidFill>
                <a:srgbClr val="1F497D"/>
              </a:solidFill>
              <a:latin typeface="Arial"/>
            </a:endParaRPr>
          </a:p>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1F497D"/>
              </a:solidFill>
              <a:effectLst/>
              <a:uLnTx/>
              <a:uFillTx/>
              <a:latin typeface="Arial"/>
              <a:ea typeface="+mn-ea"/>
              <a:cs typeface="+mn-cs"/>
            </a:endParaRPr>
          </a:p>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endParaRPr lang="en-US" sz="1600" dirty="0">
              <a:solidFill>
                <a:srgbClr val="1F497D"/>
              </a:solidFill>
              <a:latin typeface="Arial"/>
            </a:endParaRPr>
          </a:p>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1F497D"/>
              </a:solidFill>
              <a:effectLst/>
              <a:uLnTx/>
              <a:uFillTx/>
              <a:latin typeface="Arial"/>
              <a:ea typeface="+mn-ea"/>
              <a:cs typeface="+mn-cs"/>
            </a:endParaRPr>
          </a:p>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endParaRPr lang="en-US" sz="1600" dirty="0">
              <a:solidFill>
                <a:srgbClr val="1F497D"/>
              </a:solidFill>
              <a:latin typeface="Arial"/>
            </a:endParaRPr>
          </a:p>
          <a:p>
            <a:pPr marL="0" marR="0" lvl="0" indent="0" algn="ctr" defTabSz="914400" rtl="0" eaLnBrk="1" fontAlgn="auto" latinLnBrk="0" hangingPunct="1">
              <a:lnSpc>
                <a:spcPct val="94000"/>
              </a:lnSpc>
              <a:spcBef>
                <a:spcPts val="1000"/>
              </a:spcBef>
              <a:spcAft>
                <a:spcPts val="2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F497D"/>
                </a:solidFill>
                <a:effectLst/>
                <a:uLnTx/>
                <a:uFillTx/>
                <a:latin typeface="Arial"/>
                <a:ea typeface="+mn-ea"/>
                <a:cs typeface="+mn-cs"/>
              </a:rPr>
              <a:t>Phase 1 Outer Shell  Apparatus Bay $400,000         Later - Phase 2 Living Area $400,000</a:t>
            </a:r>
            <a:r>
              <a:rPr kumimoji="0" lang="en-US" sz="6000" b="0" i="0" u="none" strike="noStrike" kern="1200" cap="none" spc="0" normalizeH="0" baseline="0" noProof="0" dirty="0">
                <a:ln>
                  <a:noFill/>
                </a:ln>
                <a:solidFill>
                  <a:srgbClr val="1F497D"/>
                </a:solidFill>
                <a:effectLst/>
                <a:uLnTx/>
                <a:uFillTx/>
                <a:latin typeface="Arial"/>
                <a:ea typeface="+mn-ea"/>
                <a:cs typeface="+mn-cs"/>
              </a:rPr>
              <a:t> </a:t>
            </a:r>
          </a:p>
        </p:txBody>
      </p:sp>
    </p:spTree>
    <p:extLst>
      <p:ext uri="{BB962C8B-B14F-4D97-AF65-F5344CB8AC3E}">
        <p14:creationId xmlns:p14="http://schemas.microsoft.com/office/powerpoint/2010/main" val="3224603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0BF10-CF19-F013-95F1-37AA14A14854}"/>
              </a:ext>
            </a:extLst>
          </p:cNvPr>
          <p:cNvSpPr>
            <a:spLocks noGrp="1"/>
          </p:cNvSpPr>
          <p:nvPr>
            <p:ph type="title"/>
          </p:nvPr>
        </p:nvSpPr>
        <p:spPr>
          <a:xfrm>
            <a:off x="1371600" y="560439"/>
            <a:ext cx="9601200" cy="880047"/>
          </a:xfrm>
        </p:spPr>
        <p:txBody>
          <a:bodyPr/>
          <a:lstStyle/>
          <a:p>
            <a:r>
              <a:rPr lang="en-US" dirty="0"/>
              <a:t>        Year 2-3                                2028-2029</a:t>
            </a:r>
          </a:p>
        </p:txBody>
      </p:sp>
      <p:sp>
        <p:nvSpPr>
          <p:cNvPr id="3" name="Text Placeholder 2">
            <a:extLst>
              <a:ext uri="{FF2B5EF4-FFF2-40B4-BE49-F238E27FC236}">
                <a16:creationId xmlns:a16="http://schemas.microsoft.com/office/drawing/2014/main" id="{302E60A2-9CA8-7ADD-7B5C-4606503938D6}"/>
              </a:ext>
            </a:extLst>
          </p:cNvPr>
          <p:cNvSpPr>
            <a:spLocks noGrp="1"/>
          </p:cNvSpPr>
          <p:nvPr>
            <p:ph type="body" sz="quarter" idx="13"/>
          </p:nvPr>
        </p:nvSpPr>
        <p:spPr>
          <a:xfrm>
            <a:off x="1560471" y="5417514"/>
            <a:ext cx="9071059" cy="880048"/>
          </a:xfrm>
        </p:spPr>
        <p:txBody>
          <a:bodyPr/>
          <a:lstStyle/>
          <a:p>
            <a:r>
              <a:rPr lang="en-US" dirty="0"/>
              <a:t>Replace two Tenders</a:t>
            </a:r>
          </a:p>
        </p:txBody>
      </p:sp>
      <p:pic>
        <p:nvPicPr>
          <p:cNvPr id="2050" name="Picture 2" descr="BME Tactical Tenders | MacQueen">
            <a:extLst>
              <a:ext uri="{FF2B5EF4-FFF2-40B4-BE49-F238E27FC236}">
                <a16:creationId xmlns:a16="http://schemas.microsoft.com/office/drawing/2014/main" id="{566B5E0E-60C3-35B3-65DA-56D3CE144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885" y="1440486"/>
            <a:ext cx="7070272" cy="39770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01EA88-8B1A-1B65-AB41-596CBD78E5DA}"/>
              </a:ext>
            </a:extLst>
          </p:cNvPr>
          <p:cNvSpPr txBox="1"/>
          <p:nvPr/>
        </p:nvSpPr>
        <p:spPr>
          <a:xfrm>
            <a:off x="2265589" y="6297561"/>
            <a:ext cx="7813222" cy="338554"/>
          </a:xfrm>
          <a:prstGeom prst="rect">
            <a:avLst/>
          </a:prstGeom>
          <a:noFill/>
        </p:spPr>
        <p:txBody>
          <a:bodyPr wrap="square">
            <a:spAutoFit/>
          </a:bodyPr>
          <a:lstStyle/>
          <a:p>
            <a:pPr algn="ctr"/>
            <a:r>
              <a:rPr kumimoji="0" lang="en-US" sz="1600" b="0" i="0" u="none" strike="noStrike" kern="1200" cap="none" spc="0" normalizeH="0" baseline="0" noProof="0" dirty="0">
                <a:ln>
                  <a:noFill/>
                </a:ln>
                <a:solidFill>
                  <a:srgbClr val="1F497D"/>
                </a:solidFill>
                <a:effectLst/>
                <a:uLnTx/>
                <a:uFillTx/>
                <a:latin typeface="Arial"/>
                <a:ea typeface="+mn-ea"/>
                <a:cs typeface="+mn-cs"/>
              </a:rPr>
              <a:t>Cost if Purchased Today:   $</a:t>
            </a:r>
            <a:r>
              <a:rPr lang="en-US" sz="1600" dirty="0">
                <a:solidFill>
                  <a:srgbClr val="1F497D"/>
                </a:solidFill>
                <a:latin typeface="Arial"/>
              </a:rPr>
              <a:t>40</a:t>
            </a:r>
            <a:r>
              <a:rPr kumimoji="0" lang="en-US" sz="1600" b="0" i="0" u="none" strike="noStrike" kern="1200" cap="none" spc="0" normalizeH="0" baseline="0" noProof="0" dirty="0">
                <a:ln>
                  <a:noFill/>
                </a:ln>
                <a:solidFill>
                  <a:srgbClr val="1F497D"/>
                </a:solidFill>
                <a:effectLst/>
                <a:uLnTx/>
                <a:uFillTx/>
                <a:latin typeface="Arial"/>
                <a:ea typeface="+mn-ea"/>
                <a:cs typeface="+mn-cs"/>
              </a:rPr>
              <a:t>0,000</a:t>
            </a:r>
            <a:r>
              <a:rPr lang="en-US" sz="1600" dirty="0">
                <a:solidFill>
                  <a:srgbClr val="1F497D"/>
                </a:solidFill>
                <a:latin typeface="Arial"/>
              </a:rPr>
              <a:t> </a:t>
            </a:r>
            <a:r>
              <a:rPr kumimoji="0" lang="en-US" sz="1600" b="0" i="0" u="none" strike="noStrike" kern="1200" cap="none" spc="0" normalizeH="0" baseline="0" noProof="0" dirty="0">
                <a:ln>
                  <a:noFill/>
                </a:ln>
                <a:solidFill>
                  <a:srgbClr val="1F497D"/>
                </a:solidFill>
                <a:effectLst/>
                <a:uLnTx/>
                <a:uFillTx/>
                <a:latin typeface="Arial"/>
                <a:ea typeface="+mn-ea"/>
                <a:cs typeface="+mn-cs"/>
              </a:rPr>
              <a:t>New     $200,000 used </a:t>
            </a:r>
            <a:endParaRPr lang="en-US" dirty="0"/>
          </a:p>
        </p:txBody>
      </p:sp>
    </p:spTree>
    <p:extLst>
      <p:ext uri="{BB962C8B-B14F-4D97-AF65-F5344CB8AC3E}">
        <p14:creationId xmlns:p14="http://schemas.microsoft.com/office/powerpoint/2010/main" val="945930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B14DE-98F0-005D-8B0D-3B8FF42EF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99144-54E3-CBEE-FDCF-91679001B496}"/>
              </a:ext>
            </a:extLst>
          </p:cNvPr>
          <p:cNvSpPr>
            <a:spLocks noGrp="1"/>
          </p:cNvSpPr>
          <p:nvPr>
            <p:ph type="title"/>
          </p:nvPr>
        </p:nvSpPr>
        <p:spPr>
          <a:xfrm>
            <a:off x="1371600" y="560439"/>
            <a:ext cx="9601200" cy="880047"/>
          </a:xfrm>
        </p:spPr>
        <p:txBody>
          <a:bodyPr>
            <a:normAutofit fontScale="90000"/>
          </a:bodyPr>
          <a:lstStyle/>
          <a:p>
            <a:r>
              <a:rPr lang="en-US" dirty="0"/>
              <a:t>        Year 3 &amp; Beyond                       2029-2035</a:t>
            </a:r>
          </a:p>
        </p:txBody>
      </p:sp>
      <p:sp>
        <p:nvSpPr>
          <p:cNvPr id="3" name="Text Placeholder 2">
            <a:extLst>
              <a:ext uri="{FF2B5EF4-FFF2-40B4-BE49-F238E27FC236}">
                <a16:creationId xmlns:a16="http://schemas.microsoft.com/office/drawing/2014/main" id="{0CF9D344-A1E8-25E9-59B8-DD208ECC73C0}"/>
              </a:ext>
            </a:extLst>
          </p:cNvPr>
          <p:cNvSpPr>
            <a:spLocks noGrp="1"/>
          </p:cNvSpPr>
          <p:nvPr>
            <p:ph type="body" sz="quarter" idx="13"/>
          </p:nvPr>
        </p:nvSpPr>
        <p:spPr>
          <a:xfrm>
            <a:off x="1560471" y="5231435"/>
            <a:ext cx="10250529" cy="1220879"/>
          </a:xfrm>
        </p:spPr>
        <p:txBody>
          <a:bodyPr/>
          <a:lstStyle/>
          <a:p>
            <a:pPr>
              <a:lnSpc>
                <a:spcPct val="75000"/>
              </a:lnSpc>
              <a:spcBef>
                <a:spcPts val="600"/>
              </a:spcBef>
              <a:spcAft>
                <a:spcPts val="0"/>
              </a:spcAft>
            </a:pPr>
            <a:r>
              <a:rPr lang="en-US" sz="4000" dirty="0"/>
              <a:t>Replace three Engines / Rescue 51 </a:t>
            </a:r>
          </a:p>
          <a:p>
            <a:pPr>
              <a:lnSpc>
                <a:spcPct val="75000"/>
              </a:lnSpc>
              <a:spcBef>
                <a:spcPts val="600"/>
              </a:spcBef>
              <a:spcAft>
                <a:spcPts val="0"/>
              </a:spcAft>
            </a:pPr>
            <a:r>
              <a:rPr lang="en-US" sz="4000" dirty="0"/>
              <a:t>Add two Type 6 Brush trucks</a:t>
            </a:r>
          </a:p>
        </p:txBody>
      </p:sp>
      <p:sp>
        <p:nvSpPr>
          <p:cNvPr id="5" name="TextBox 4">
            <a:extLst>
              <a:ext uri="{FF2B5EF4-FFF2-40B4-BE49-F238E27FC236}">
                <a16:creationId xmlns:a16="http://schemas.microsoft.com/office/drawing/2014/main" id="{C9E95F74-E223-E227-B0A7-C0CA4CD57932}"/>
              </a:ext>
            </a:extLst>
          </p:cNvPr>
          <p:cNvSpPr txBox="1"/>
          <p:nvPr/>
        </p:nvSpPr>
        <p:spPr>
          <a:xfrm>
            <a:off x="2189389" y="6297561"/>
            <a:ext cx="8596598" cy="338554"/>
          </a:xfrm>
          <a:prstGeom prst="rect">
            <a:avLst/>
          </a:prstGeom>
          <a:noFill/>
        </p:spPr>
        <p:txBody>
          <a:bodyPr wrap="square">
            <a:spAutoFit/>
          </a:bodyPr>
          <a:lstStyle/>
          <a:p>
            <a:pPr algn="ctr"/>
            <a:r>
              <a:rPr kumimoji="0" lang="en-US" sz="1600" b="0" i="0" u="none" strike="noStrike" kern="1200" cap="none" spc="0" normalizeH="0" baseline="0" noProof="0" dirty="0">
                <a:ln>
                  <a:noFill/>
                </a:ln>
                <a:solidFill>
                  <a:srgbClr val="1F497D"/>
                </a:solidFill>
                <a:effectLst/>
                <a:uLnTx/>
                <a:uFillTx/>
                <a:latin typeface="Arial"/>
                <a:ea typeface="+mn-ea"/>
                <a:cs typeface="+mn-cs"/>
              </a:rPr>
              <a:t>Cost if Purchased Today:    $150,000 - $460,000 each</a:t>
            </a:r>
            <a:endParaRPr lang="en-US" dirty="0"/>
          </a:p>
        </p:txBody>
      </p:sp>
      <p:pic>
        <p:nvPicPr>
          <p:cNvPr id="8" name="Picture 7">
            <a:extLst>
              <a:ext uri="{FF2B5EF4-FFF2-40B4-BE49-F238E27FC236}">
                <a16:creationId xmlns:a16="http://schemas.microsoft.com/office/drawing/2014/main" id="{E9741D77-461D-7092-49B4-E71B971421EB}"/>
              </a:ext>
            </a:extLst>
          </p:cNvPr>
          <p:cNvPicPr>
            <a:picLocks noChangeAspect="1"/>
          </p:cNvPicPr>
          <p:nvPr/>
        </p:nvPicPr>
        <p:blipFill>
          <a:blip r:embed="rId3"/>
          <a:stretch>
            <a:fillRect/>
          </a:stretch>
        </p:blipFill>
        <p:spPr>
          <a:xfrm>
            <a:off x="6855803" y="1609074"/>
            <a:ext cx="4820991" cy="3615743"/>
          </a:xfrm>
          <a:prstGeom prst="rect">
            <a:avLst/>
          </a:prstGeom>
        </p:spPr>
      </p:pic>
      <p:pic>
        <p:nvPicPr>
          <p:cNvPr id="10" name="Picture 9">
            <a:extLst>
              <a:ext uri="{FF2B5EF4-FFF2-40B4-BE49-F238E27FC236}">
                <a16:creationId xmlns:a16="http://schemas.microsoft.com/office/drawing/2014/main" id="{9F4B4D74-F0FB-0E88-C6B4-954140AE74CD}"/>
              </a:ext>
            </a:extLst>
          </p:cNvPr>
          <p:cNvPicPr>
            <a:picLocks noChangeAspect="1"/>
          </p:cNvPicPr>
          <p:nvPr/>
        </p:nvPicPr>
        <p:blipFill>
          <a:blip r:embed="rId4"/>
          <a:stretch>
            <a:fillRect/>
          </a:stretch>
        </p:blipFill>
        <p:spPr>
          <a:xfrm>
            <a:off x="1064072" y="1621128"/>
            <a:ext cx="5423616" cy="3615744"/>
          </a:xfrm>
          <a:prstGeom prst="rect">
            <a:avLst/>
          </a:prstGeom>
        </p:spPr>
      </p:pic>
    </p:spTree>
    <p:extLst>
      <p:ext uri="{BB962C8B-B14F-4D97-AF65-F5344CB8AC3E}">
        <p14:creationId xmlns:p14="http://schemas.microsoft.com/office/powerpoint/2010/main" val="2180570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7A523-7C66-8C4B-BA44-6F0F4CC6A8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62D50-D433-647C-CA4F-6095B7E7E1E9}"/>
              </a:ext>
            </a:extLst>
          </p:cNvPr>
          <p:cNvSpPr>
            <a:spLocks noGrp="1"/>
          </p:cNvSpPr>
          <p:nvPr>
            <p:ph type="ctrTitle"/>
          </p:nvPr>
        </p:nvSpPr>
        <p:spPr>
          <a:xfrm>
            <a:off x="1695978" y="1019308"/>
            <a:ext cx="8423064" cy="1340434"/>
          </a:xfrm>
        </p:spPr>
        <p:txBody>
          <a:bodyPr/>
          <a:lstStyle/>
          <a:p>
            <a:r>
              <a:rPr lang="en-US" cap="none" dirty="0"/>
              <a:t>Revenue Options</a:t>
            </a:r>
          </a:p>
        </p:txBody>
      </p:sp>
      <p:sp>
        <p:nvSpPr>
          <p:cNvPr id="3" name="Subtitle 2">
            <a:extLst>
              <a:ext uri="{FF2B5EF4-FFF2-40B4-BE49-F238E27FC236}">
                <a16:creationId xmlns:a16="http://schemas.microsoft.com/office/drawing/2014/main" id="{E68EDD7F-6477-99E4-6353-8845425F10D6}"/>
              </a:ext>
            </a:extLst>
          </p:cNvPr>
          <p:cNvSpPr>
            <a:spLocks noGrp="1"/>
          </p:cNvSpPr>
          <p:nvPr>
            <p:ph type="subTitle" idx="1"/>
          </p:nvPr>
        </p:nvSpPr>
        <p:spPr>
          <a:xfrm>
            <a:off x="1387930" y="2359743"/>
            <a:ext cx="9478734" cy="3372464"/>
          </a:xfrm>
        </p:spPr>
        <p:txBody>
          <a:bodyPr>
            <a:normAutofit fontScale="92500"/>
          </a:bodyPr>
          <a:lstStyle/>
          <a:p>
            <a:pPr algn="l"/>
            <a:r>
              <a:rPr lang="en-US" dirty="0"/>
              <a:t>Grants, Donations and Fundraising can no longer support a fire district of our size and the area’s growth. Borrowing money costs the taxpayers more in the long run and can cripple a small fire district. Capital assets require long term planning and funding. A plan should have been put in place 5-10 years ago for the continued success of the district. Every year of delay means added costs to meet the needs of the growing community.</a:t>
            </a:r>
          </a:p>
          <a:p>
            <a:pPr algn="l"/>
            <a:endParaRPr lang="en-US" dirty="0"/>
          </a:p>
          <a:p>
            <a:pPr algn="l"/>
            <a:r>
              <a:rPr lang="en-US" dirty="0"/>
              <a:t>Taking action now can prevent higher costs for the district and its citizens. </a:t>
            </a:r>
          </a:p>
        </p:txBody>
      </p:sp>
    </p:spTree>
    <p:extLst>
      <p:ext uri="{BB962C8B-B14F-4D97-AF65-F5344CB8AC3E}">
        <p14:creationId xmlns:p14="http://schemas.microsoft.com/office/powerpoint/2010/main" val="457028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a:off x="1796144" y="506187"/>
            <a:ext cx="9176656" cy="1665514"/>
          </a:xfrm>
        </p:spPr>
        <p:txBody>
          <a:bodyPr>
            <a:normAutofit/>
          </a:bodyPr>
          <a:lstStyle/>
          <a:p>
            <a:r>
              <a:rPr lang="en-US" sz="6600" dirty="0"/>
              <a:t>  What Is The End Result ?</a:t>
            </a:r>
          </a:p>
        </p:txBody>
      </p:sp>
      <p:sp>
        <p:nvSpPr>
          <p:cNvPr id="2" name="Text Placeholder 1">
            <a:extLst>
              <a:ext uri="{FF2B5EF4-FFF2-40B4-BE49-F238E27FC236}">
                <a16:creationId xmlns:a16="http://schemas.microsoft.com/office/drawing/2014/main" id="{4BCA1FD6-532D-4102-8DA1-ABC46A17A1CA}"/>
              </a:ext>
            </a:extLst>
          </p:cNvPr>
          <p:cNvSpPr>
            <a:spLocks noGrp="1"/>
          </p:cNvSpPr>
          <p:nvPr>
            <p:ph type="body" sz="quarter" idx="13"/>
          </p:nvPr>
        </p:nvSpPr>
        <p:spPr>
          <a:xfrm>
            <a:off x="5606144" y="1455174"/>
            <a:ext cx="6109606" cy="4375355"/>
          </a:xfrm>
        </p:spPr>
        <p:txBody>
          <a:bodyPr/>
          <a:lstStyle/>
          <a:p>
            <a:pPr algn="l">
              <a:lnSpc>
                <a:spcPct val="100000"/>
              </a:lnSpc>
            </a:pPr>
            <a:r>
              <a:rPr lang="en-US" sz="2400" dirty="0">
                <a:solidFill>
                  <a:schemeClr val="tx1"/>
                </a:solidFill>
              </a:rPr>
              <a:t>Our first goal is to be an ISO Class 3 Fire District. (District-Wide)</a:t>
            </a:r>
          </a:p>
          <a:p>
            <a:pPr algn="l">
              <a:lnSpc>
                <a:spcPct val="100000"/>
              </a:lnSpc>
            </a:pPr>
            <a:r>
              <a:rPr lang="en-US" sz="2400" dirty="0">
                <a:solidFill>
                  <a:schemeClr val="tx1"/>
                </a:solidFill>
              </a:rPr>
              <a:t>We want to lower the premiums for our property owners.</a:t>
            </a:r>
          </a:p>
          <a:p>
            <a:pPr algn="l">
              <a:lnSpc>
                <a:spcPct val="100000"/>
              </a:lnSpc>
            </a:pPr>
            <a:r>
              <a:rPr lang="en-US" sz="2400" dirty="0">
                <a:solidFill>
                  <a:schemeClr val="tx1"/>
                </a:solidFill>
              </a:rPr>
              <a:t>We want to get those who have lost insurance, covered again. </a:t>
            </a:r>
          </a:p>
          <a:p>
            <a:pPr algn="l">
              <a:lnSpc>
                <a:spcPct val="100000"/>
              </a:lnSpc>
            </a:pPr>
            <a:r>
              <a:rPr lang="en-US" sz="2400" dirty="0">
                <a:solidFill>
                  <a:schemeClr val="tx1"/>
                </a:solidFill>
              </a:rPr>
              <a:t>We are currently a Class 5/9 fire district.</a:t>
            </a:r>
          </a:p>
          <a:p>
            <a:pPr algn="l">
              <a:lnSpc>
                <a:spcPct val="100000"/>
              </a:lnSpc>
            </a:pPr>
            <a:r>
              <a:rPr lang="en-US" sz="2400" dirty="0">
                <a:solidFill>
                  <a:schemeClr val="tx1"/>
                </a:solidFill>
              </a:rPr>
              <a:t>Water availability is a critical component of the ISO ratings.</a:t>
            </a:r>
          </a:p>
        </p:txBody>
      </p:sp>
      <p:pic>
        <p:nvPicPr>
          <p:cNvPr id="14338" name="Picture 2" descr="ISO Rating">
            <a:extLst>
              <a:ext uri="{FF2B5EF4-FFF2-40B4-BE49-F238E27FC236}">
                <a16:creationId xmlns:a16="http://schemas.microsoft.com/office/drawing/2014/main" id="{A8D2672D-48A1-4FE6-7F64-71BF04305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264" y="1630780"/>
            <a:ext cx="3810000" cy="2838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B43756-827E-D391-F962-080D2AD6E981}"/>
              </a:ext>
            </a:extLst>
          </p:cNvPr>
          <p:cNvSpPr txBox="1"/>
          <p:nvPr/>
        </p:nvSpPr>
        <p:spPr>
          <a:xfrm>
            <a:off x="1570264" y="4469230"/>
            <a:ext cx="4035880" cy="2215991"/>
          </a:xfrm>
          <a:prstGeom prst="rect">
            <a:avLst/>
          </a:prstGeom>
          <a:noFill/>
        </p:spPr>
        <p:txBody>
          <a:bodyPr wrap="square">
            <a:spAutoFit/>
          </a:bodyPr>
          <a:lstStyle/>
          <a:p>
            <a:pPr algn="l">
              <a:lnSpc>
                <a:spcPct val="100000"/>
              </a:lnSpc>
            </a:pPr>
            <a:endParaRPr lang="en-US" sz="1800" dirty="0">
              <a:solidFill>
                <a:schemeClr val="tx1"/>
              </a:solidFill>
            </a:endParaRPr>
          </a:p>
          <a:p>
            <a:pPr algn="l">
              <a:lnSpc>
                <a:spcPct val="100000"/>
              </a:lnSpc>
            </a:pPr>
            <a:r>
              <a:rPr lang="en-US" sz="2400" dirty="0">
                <a:solidFill>
                  <a:schemeClr val="tx1"/>
                </a:solidFill>
              </a:rPr>
              <a:t>Our second goal is </a:t>
            </a:r>
            <a:r>
              <a:rPr lang="en-US" sz="2400" dirty="0"/>
              <a:t>to p</a:t>
            </a:r>
            <a:r>
              <a:rPr lang="en-US" sz="2400" dirty="0">
                <a:solidFill>
                  <a:schemeClr val="tx1"/>
                </a:solidFill>
              </a:rPr>
              <a:t>rovide a</a:t>
            </a:r>
            <a:r>
              <a:rPr lang="en-US" sz="2400" dirty="0"/>
              <a:t>n average response time of less than 10 minutes for all emergencies.</a:t>
            </a:r>
            <a:endParaRPr lang="en-US" sz="2400" dirty="0">
              <a:solidFill>
                <a:schemeClr val="tx1"/>
              </a:solidFill>
            </a:endParaRPr>
          </a:p>
        </p:txBody>
      </p:sp>
    </p:spTree>
    <p:extLst>
      <p:ext uri="{BB962C8B-B14F-4D97-AF65-F5344CB8AC3E}">
        <p14:creationId xmlns:p14="http://schemas.microsoft.com/office/powerpoint/2010/main" val="2394598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9EE2E-CD4F-FD42-AAB5-3AD58CF76ACD}"/>
              </a:ext>
            </a:extLst>
          </p:cNvPr>
          <p:cNvSpPr>
            <a:spLocks noGrp="1"/>
          </p:cNvSpPr>
          <p:nvPr>
            <p:ph type="title"/>
          </p:nvPr>
        </p:nvSpPr>
        <p:spPr/>
        <p:txBody>
          <a:bodyPr/>
          <a:lstStyle/>
          <a:p>
            <a:r>
              <a:rPr lang="en-US" dirty="0"/>
              <a:t>Questions </a:t>
            </a:r>
          </a:p>
        </p:txBody>
      </p:sp>
      <p:sp>
        <p:nvSpPr>
          <p:cNvPr id="3" name="Text Placeholder 2">
            <a:extLst>
              <a:ext uri="{FF2B5EF4-FFF2-40B4-BE49-F238E27FC236}">
                <a16:creationId xmlns:a16="http://schemas.microsoft.com/office/drawing/2014/main" id="{BDD7BD2F-1886-DE51-EFA0-AF6D5D446876}"/>
              </a:ext>
            </a:extLst>
          </p:cNvPr>
          <p:cNvSpPr>
            <a:spLocks noGrp="1"/>
          </p:cNvSpPr>
          <p:nvPr>
            <p:ph type="body" sz="quarter" idx="13"/>
          </p:nvPr>
        </p:nvSpPr>
        <p:spPr/>
        <p:txBody>
          <a:bodyPr/>
          <a:lstStyle/>
          <a:p>
            <a:r>
              <a:rPr lang="en-US" dirty="0"/>
              <a:t>Fire Chief John Buchan</a:t>
            </a:r>
          </a:p>
          <a:p>
            <a:r>
              <a:rPr lang="en-US" dirty="0"/>
              <a:t>719-494-3874</a:t>
            </a:r>
          </a:p>
          <a:p>
            <a:r>
              <a:rPr lang="en-US" sz="4400" dirty="0"/>
              <a:t>Chief.buchan@florissantfire.com</a:t>
            </a:r>
          </a:p>
        </p:txBody>
      </p:sp>
    </p:spTree>
    <p:extLst>
      <p:ext uri="{BB962C8B-B14F-4D97-AF65-F5344CB8AC3E}">
        <p14:creationId xmlns:p14="http://schemas.microsoft.com/office/powerpoint/2010/main" val="235137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A3098-A776-8233-878F-5C43D86BD1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4B371F-44EA-4DEE-551F-316B41DB5F6D}"/>
              </a:ext>
            </a:extLst>
          </p:cNvPr>
          <p:cNvSpPr>
            <a:spLocks noGrp="1"/>
          </p:cNvSpPr>
          <p:nvPr>
            <p:ph type="title"/>
          </p:nvPr>
        </p:nvSpPr>
        <p:spPr/>
        <p:txBody>
          <a:bodyPr/>
          <a:lstStyle/>
          <a:p>
            <a:r>
              <a:rPr lang="en-US" sz="6000" dirty="0"/>
              <a:t>Facilities</a:t>
            </a:r>
          </a:p>
        </p:txBody>
      </p:sp>
      <p:sp>
        <p:nvSpPr>
          <p:cNvPr id="4" name="Text Placeholder 3">
            <a:extLst>
              <a:ext uri="{FF2B5EF4-FFF2-40B4-BE49-F238E27FC236}">
                <a16:creationId xmlns:a16="http://schemas.microsoft.com/office/drawing/2014/main" id="{F9B448E7-7233-7620-A595-C93EA8DDF9CA}"/>
              </a:ext>
            </a:extLst>
          </p:cNvPr>
          <p:cNvSpPr>
            <a:spLocks noGrp="1"/>
          </p:cNvSpPr>
          <p:nvPr>
            <p:ph idx="1"/>
          </p:nvPr>
        </p:nvSpPr>
        <p:spPr>
          <a:xfrm>
            <a:off x="1371600" y="1484671"/>
            <a:ext cx="9601200" cy="5135070"/>
          </a:xfrm>
        </p:spPr>
        <p:txBody>
          <a:bodyPr/>
          <a:lstStyle/>
          <a:p>
            <a:r>
              <a:rPr lang="en-US" dirty="0"/>
              <a:t>All stations have reached their capacity. The last improvement to facility capacity occurred in 2008 with the addition of Station 53. </a:t>
            </a:r>
          </a:p>
          <a:p>
            <a:r>
              <a:rPr lang="en-US" dirty="0"/>
              <a:t>Station 51 is the biggest concern for the district as it lacks the accommodations for modern-day vehicle sizes and overnight staff. (shower, laundry, housing)</a:t>
            </a:r>
          </a:p>
          <a:p>
            <a:r>
              <a:rPr lang="en-US" dirty="0"/>
              <a:t>The Fire Hall is sound and should serve the district for the next 10+ years. The remodel and paving projects in 2024/25 addressed the needs for training, administrative and community activities.</a:t>
            </a:r>
          </a:p>
          <a:p>
            <a:r>
              <a:rPr lang="en-US" dirty="0"/>
              <a:t>Station 52 bay design limits the size of apparatus – no room for expansion</a:t>
            </a:r>
          </a:p>
          <a:p>
            <a:r>
              <a:rPr lang="en-US" dirty="0"/>
              <a:t>Station 53 bays are limited to 2 units. We need 3-4 in Indian Creek.</a:t>
            </a:r>
          </a:p>
          <a:p>
            <a:r>
              <a:rPr lang="en-US" dirty="0"/>
              <a:t>Station 51, 52, and 53 are pole buildings - built for 30 years of life.</a:t>
            </a:r>
          </a:p>
        </p:txBody>
      </p:sp>
    </p:spTree>
    <p:extLst>
      <p:ext uri="{BB962C8B-B14F-4D97-AF65-F5344CB8AC3E}">
        <p14:creationId xmlns:p14="http://schemas.microsoft.com/office/powerpoint/2010/main" val="4122221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40FC6291-B893-461C-8A82-0C117F294BF8}"/>
              </a:ext>
            </a:extLst>
          </p:cNvPr>
          <p:cNvSpPr>
            <a:spLocks noGrp="1"/>
          </p:cNvSpPr>
          <p:nvPr>
            <p:ph sz="quarter" idx="15"/>
          </p:nvPr>
        </p:nvSpPr>
        <p:spPr>
          <a:xfrm>
            <a:off x="6747296" y="5234215"/>
            <a:ext cx="4858459" cy="1126906"/>
          </a:xfrm>
        </p:spPr>
        <p:txBody>
          <a:bodyPr/>
          <a:lstStyle/>
          <a:p>
            <a:r>
              <a:rPr lang="en-US" dirty="0"/>
              <a:t>Station 51</a:t>
            </a:r>
          </a:p>
          <a:p>
            <a:r>
              <a:rPr lang="en-US" dirty="0"/>
              <a:t>and Fire Hall</a:t>
            </a:r>
          </a:p>
        </p:txBody>
      </p:sp>
      <p:sp>
        <p:nvSpPr>
          <p:cNvPr id="5" name="Title 4">
            <a:extLst>
              <a:ext uri="{FF2B5EF4-FFF2-40B4-BE49-F238E27FC236}">
                <a16:creationId xmlns:a16="http://schemas.microsoft.com/office/drawing/2014/main" id="{4587A059-EAF5-03B0-E1E3-16C6207A5746}"/>
              </a:ext>
            </a:extLst>
          </p:cNvPr>
          <p:cNvSpPr>
            <a:spLocks noGrp="1"/>
          </p:cNvSpPr>
          <p:nvPr>
            <p:ph type="title"/>
          </p:nvPr>
        </p:nvSpPr>
        <p:spPr/>
        <p:txBody>
          <a:bodyPr/>
          <a:lstStyle/>
          <a:p>
            <a:r>
              <a:rPr lang="en-US" dirty="0"/>
              <a:t>Station 51</a:t>
            </a:r>
          </a:p>
        </p:txBody>
      </p:sp>
      <p:sp>
        <p:nvSpPr>
          <p:cNvPr id="7" name="Text Placeholder 6">
            <a:extLst>
              <a:ext uri="{FF2B5EF4-FFF2-40B4-BE49-F238E27FC236}">
                <a16:creationId xmlns:a16="http://schemas.microsoft.com/office/drawing/2014/main" id="{A7130F53-D034-3244-8065-C29B046AE92D}"/>
              </a:ext>
            </a:extLst>
          </p:cNvPr>
          <p:cNvSpPr>
            <a:spLocks noGrp="1"/>
          </p:cNvSpPr>
          <p:nvPr>
            <p:ph type="body" sz="half" idx="2"/>
          </p:nvPr>
        </p:nvSpPr>
        <p:spPr>
          <a:xfrm>
            <a:off x="586246" y="1828801"/>
            <a:ext cx="4858460" cy="4764023"/>
          </a:xfrm>
        </p:spPr>
        <p:txBody>
          <a:bodyPr/>
          <a:lstStyle/>
          <a:p>
            <a:r>
              <a:rPr lang="en-US" dirty="0"/>
              <a:t>The main bays, built in 1997, house three units and a small workshop. Door height limits vehicle specifications.</a:t>
            </a:r>
          </a:p>
          <a:p>
            <a:r>
              <a:rPr lang="en-US" dirty="0"/>
              <a:t>The Fire Hall, built in 2007, was remodeled in 2024/25 to better accommodate training, administrative, and community activities.</a:t>
            </a:r>
          </a:p>
          <a:p>
            <a:r>
              <a:rPr lang="en-US" dirty="0"/>
              <a:t>4 suppression units operate out of 3 lower bays</a:t>
            </a:r>
          </a:p>
          <a:p>
            <a:pPr lvl="1"/>
            <a:r>
              <a:rPr lang="en-US" dirty="0">
                <a:solidFill>
                  <a:schemeClr val="bg1"/>
                </a:solidFill>
              </a:rPr>
              <a:t>T51: 1998 Int’l 6x4 with 3,500 gallons</a:t>
            </a:r>
          </a:p>
          <a:p>
            <a:pPr lvl="1"/>
            <a:r>
              <a:rPr lang="en-US" dirty="0">
                <a:solidFill>
                  <a:schemeClr val="bg1"/>
                </a:solidFill>
              </a:rPr>
              <a:t>E51: 1992 Int’l 4x4 pumper with 900 gallons</a:t>
            </a:r>
          </a:p>
          <a:p>
            <a:pPr lvl="1"/>
            <a:r>
              <a:rPr lang="en-US" dirty="0">
                <a:solidFill>
                  <a:schemeClr val="bg1"/>
                </a:solidFill>
              </a:rPr>
              <a:t>RE51: 2003 HME 2wd with 500 gallons</a:t>
            </a:r>
          </a:p>
          <a:p>
            <a:pPr lvl="1"/>
            <a:r>
              <a:rPr lang="en-US" dirty="0">
                <a:solidFill>
                  <a:schemeClr val="bg1"/>
                </a:solidFill>
              </a:rPr>
              <a:t>UTV51: 2025 CanAm Defender with 85 gallons</a:t>
            </a:r>
          </a:p>
          <a:p>
            <a:r>
              <a:rPr lang="en-US" dirty="0"/>
              <a:t>3 non-fire units operate out of station 51</a:t>
            </a:r>
          </a:p>
          <a:p>
            <a:pPr lvl="1"/>
            <a:r>
              <a:rPr lang="en-US" dirty="0">
                <a:solidFill>
                  <a:schemeClr val="bg1"/>
                </a:solidFill>
              </a:rPr>
              <a:t>Utility51: 2002 Ford F550 maintenance/plow/support</a:t>
            </a:r>
          </a:p>
          <a:p>
            <a:pPr lvl="1"/>
            <a:r>
              <a:rPr lang="en-US" dirty="0">
                <a:solidFill>
                  <a:schemeClr val="bg1"/>
                </a:solidFill>
              </a:rPr>
              <a:t>Car51: 2024 Subaru Outback staff vehicle</a:t>
            </a:r>
          </a:p>
          <a:p>
            <a:pPr lvl="1"/>
            <a:r>
              <a:rPr lang="en-US" dirty="0">
                <a:solidFill>
                  <a:schemeClr val="bg1"/>
                </a:solidFill>
              </a:rPr>
              <a:t>Rehab51: 2004 Ford F350XLT–</a:t>
            </a:r>
            <a:r>
              <a:rPr lang="en-US" dirty="0" err="1">
                <a:solidFill>
                  <a:schemeClr val="bg1"/>
                </a:solidFill>
              </a:rPr>
              <a:t>FireCorps</a:t>
            </a:r>
            <a:r>
              <a:rPr lang="en-US" dirty="0">
                <a:solidFill>
                  <a:schemeClr val="bg1"/>
                </a:solidFill>
              </a:rPr>
              <a:t> fire support</a:t>
            </a:r>
          </a:p>
          <a:p>
            <a:pPr lvl="1"/>
            <a:r>
              <a:rPr lang="en-US" dirty="0"/>
              <a:t>	</a:t>
            </a:r>
          </a:p>
        </p:txBody>
      </p:sp>
      <p:pic>
        <p:nvPicPr>
          <p:cNvPr id="6" name="Picture Placeholder 5">
            <a:extLst>
              <a:ext uri="{FF2B5EF4-FFF2-40B4-BE49-F238E27FC236}">
                <a16:creationId xmlns:a16="http://schemas.microsoft.com/office/drawing/2014/main" id="{914E7396-08C3-BB88-AF3B-B9F0CF76D043}"/>
              </a:ext>
            </a:extLst>
          </p:cNvPr>
          <p:cNvPicPr>
            <a:picLocks noGrp="1" noChangeAspect="1"/>
          </p:cNvPicPr>
          <p:nvPr>
            <p:ph type="pic" sz="quarter" idx="13"/>
          </p:nvPr>
        </p:nvPicPr>
        <p:blipFill>
          <a:blip r:embed="rId3"/>
          <a:srcRect l="13355" r="13355"/>
          <a:stretch>
            <a:fillRect/>
          </a:stretch>
        </p:blipFill>
        <p:spPr>
          <a:prstGeom prst="ellipse">
            <a:avLst/>
          </a:prstGeom>
          <a:ln w="38100">
            <a:solidFill>
              <a:srgbClr val="EEECE1"/>
            </a:solidFill>
          </a:ln>
          <a:effectLst>
            <a:innerShdw blurRad="114300">
              <a:prstClr val="black"/>
            </a:innerShdw>
          </a:effectLst>
        </p:spPr>
      </p:pic>
    </p:spTree>
    <p:extLst>
      <p:ext uri="{BB962C8B-B14F-4D97-AF65-F5344CB8AC3E}">
        <p14:creationId xmlns:p14="http://schemas.microsoft.com/office/powerpoint/2010/main" val="1227008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6AD19-2F4A-5FE9-0517-296C041ACCE8}"/>
            </a:ext>
          </a:extLst>
        </p:cNvPr>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482BA366-ED04-AD2B-FB0A-A424BD18131B}"/>
              </a:ext>
            </a:extLst>
          </p:cNvPr>
          <p:cNvSpPr>
            <a:spLocks noGrp="1"/>
          </p:cNvSpPr>
          <p:nvPr>
            <p:ph sz="quarter" idx="15"/>
          </p:nvPr>
        </p:nvSpPr>
        <p:spPr>
          <a:xfrm>
            <a:off x="6747296" y="5234215"/>
            <a:ext cx="4858459" cy="1126906"/>
          </a:xfrm>
        </p:spPr>
        <p:txBody>
          <a:bodyPr/>
          <a:lstStyle/>
          <a:p>
            <a:r>
              <a:rPr lang="en-US" dirty="0"/>
              <a:t>Station 51</a:t>
            </a:r>
          </a:p>
          <a:p>
            <a:r>
              <a:rPr lang="en-US" dirty="0"/>
              <a:t>Upper Bay / Sheds</a:t>
            </a:r>
          </a:p>
        </p:txBody>
      </p:sp>
      <p:sp>
        <p:nvSpPr>
          <p:cNvPr id="5" name="Title 4">
            <a:extLst>
              <a:ext uri="{FF2B5EF4-FFF2-40B4-BE49-F238E27FC236}">
                <a16:creationId xmlns:a16="http://schemas.microsoft.com/office/drawing/2014/main" id="{8F764BB9-8A40-B40A-4555-4DF633B70101}"/>
              </a:ext>
            </a:extLst>
          </p:cNvPr>
          <p:cNvSpPr>
            <a:spLocks noGrp="1"/>
          </p:cNvSpPr>
          <p:nvPr>
            <p:ph type="title"/>
          </p:nvPr>
        </p:nvSpPr>
        <p:spPr/>
        <p:txBody>
          <a:bodyPr/>
          <a:lstStyle/>
          <a:p>
            <a:r>
              <a:rPr lang="en-US" dirty="0"/>
              <a:t>Station 51 </a:t>
            </a:r>
            <a:br>
              <a:rPr lang="en-US" dirty="0"/>
            </a:br>
            <a:r>
              <a:rPr lang="en-US" dirty="0"/>
              <a:t>Upper Bay</a:t>
            </a:r>
          </a:p>
        </p:txBody>
      </p:sp>
      <p:sp>
        <p:nvSpPr>
          <p:cNvPr id="7" name="Text Placeholder 6">
            <a:extLst>
              <a:ext uri="{FF2B5EF4-FFF2-40B4-BE49-F238E27FC236}">
                <a16:creationId xmlns:a16="http://schemas.microsoft.com/office/drawing/2014/main" id="{248DCBF6-2CD3-19BD-F7DB-A835641A4B48}"/>
              </a:ext>
            </a:extLst>
          </p:cNvPr>
          <p:cNvSpPr>
            <a:spLocks noGrp="1"/>
          </p:cNvSpPr>
          <p:nvPr>
            <p:ph type="body" sz="half" idx="2"/>
          </p:nvPr>
        </p:nvSpPr>
        <p:spPr>
          <a:xfrm>
            <a:off x="586245" y="2339249"/>
            <a:ext cx="4858460" cy="3675185"/>
          </a:xfrm>
        </p:spPr>
        <p:txBody>
          <a:bodyPr/>
          <a:lstStyle/>
          <a:p>
            <a:r>
              <a:rPr lang="en-US" dirty="0"/>
              <a:t>The upper bay, built in the late 1970’s, accommodates two smaller units. </a:t>
            </a:r>
          </a:p>
          <a:p>
            <a:r>
              <a:rPr lang="en-US" dirty="0"/>
              <a:t>The 2024/25 remodel added a small lounge and basic sleeping facilities for volunteers but it has a very limited “kitchen” and does not have a shower or laundry.</a:t>
            </a:r>
          </a:p>
          <a:p>
            <a:r>
              <a:rPr lang="en-US" dirty="0"/>
              <a:t>2 units operate out of the upper bay</a:t>
            </a:r>
          </a:p>
          <a:p>
            <a:pPr lvl="1"/>
            <a:r>
              <a:rPr lang="en-US" dirty="0">
                <a:solidFill>
                  <a:schemeClr val="bg1"/>
                </a:solidFill>
              </a:rPr>
              <a:t>R51: 2008 Ford F550 with 300 gallons</a:t>
            </a:r>
          </a:p>
          <a:p>
            <a:pPr lvl="1"/>
            <a:r>
              <a:rPr lang="en-US" dirty="0">
                <a:solidFill>
                  <a:schemeClr val="bg1"/>
                </a:solidFill>
              </a:rPr>
              <a:t>B51: 2009 RAM 5500 with 400 gallons</a:t>
            </a:r>
          </a:p>
          <a:p>
            <a:r>
              <a:rPr lang="en-US" dirty="0"/>
              <a:t>Wooden sheds serve as storage for PPE.</a:t>
            </a:r>
          </a:p>
          <a:p>
            <a:pPr lvl="1"/>
            <a:endParaRPr lang="en-US" dirty="0">
              <a:solidFill>
                <a:schemeClr val="bg1"/>
              </a:solidFill>
            </a:endParaRPr>
          </a:p>
          <a:p>
            <a:pPr lvl="1"/>
            <a:r>
              <a:rPr lang="en-US" dirty="0"/>
              <a:t>	</a:t>
            </a:r>
          </a:p>
        </p:txBody>
      </p:sp>
      <p:pic>
        <p:nvPicPr>
          <p:cNvPr id="10" name="Picture Placeholder 9">
            <a:extLst>
              <a:ext uri="{FF2B5EF4-FFF2-40B4-BE49-F238E27FC236}">
                <a16:creationId xmlns:a16="http://schemas.microsoft.com/office/drawing/2014/main" id="{51550D67-23F8-9C2A-4F91-D2A9CBE7FF01}"/>
              </a:ext>
            </a:extLst>
          </p:cNvPr>
          <p:cNvPicPr>
            <a:picLocks noGrp="1" noChangeAspect="1"/>
          </p:cNvPicPr>
          <p:nvPr>
            <p:ph type="pic" sz="quarter" idx="13"/>
          </p:nvPr>
        </p:nvPicPr>
        <p:blipFill>
          <a:blip r:embed="rId3"/>
          <a:srcRect l="13355" r="13355"/>
          <a:stretch>
            <a:fillRect/>
          </a:stretch>
        </p:blipFill>
        <p:spPr>
          <a:prstGeom prst="ellipse">
            <a:avLst/>
          </a:prstGeom>
          <a:ln w="38100">
            <a:solidFill>
              <a:srgbClr val="EEECE1"/>
            </a:solidFill>
          </a:ln>
          <a:effectLst>
            <a:innerShdw blurRad="114300">
              <a:prstClr val="black"/>
            </a:innerShdw>
          </a:effectLst>
        </p:spPr>
      </p:pic>
    </p:spTree>
    <p:extLst>
      <p:ext uri="{BB962C8B-B14F-4D97-AF65-F5344CB8AC3E}">
        <p14:creationId xmlns:p14="http://schemas.microsoft.com/office/powerpoint/2010/main" val="3485047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8D3D4-2AF1-E712-8C16-1F8F1E8FFA46}"/>
            </a:ext>
          </a:extLst>
        </p:cNvPr>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DE0060B2-846E-18B3-22CC-6AE6FACABF24}"/>
              </a:ext>
            </a:extLst>
          </p:cNvPr>
          <p:cNvSpPr>
            <a:spLocks noGrp="1"/>
          </p:cNvSpPr>
          <p:nvPr>
            <p:ph sz="quarter" idx="15"/>
          </p:nvPr>
        </p:nvSpPr>
        <p:spPr>
          <a:xfrm>
            <a:off x="6747296" y="5234215"/>
            <a:ext cx="4858459" cy="1126906"/>
          </a:xfrm>
        </p:spPr>
        <p:txBody>
          <a:bodyPr/>
          <a:lstStyle/>
          <a:p>
            <a:r>
              <a:rPr lang="en-US" dirty="0"/>
              <a:t>Station 52</a:t>
            </a:r>
          </a:p>
          <a:p>
            <a:r>
              <a:rPr lang="en-US" dirty="0"/>
              <a:t>Built in 2002</a:t>
            </a:r>
          </a:p>
        </p:txBody>
      </p:sp>
      <p:sp>
        <p:nvSpPr>
          <p:cNvPr id="5" name="Title 4">
            <a:extLst>
              <a:ext uri="{FF2B5EF4-FFF2-40B4-BE49-F238E27FC236}">
                <a16:creationId xmlns:a16="http://schemas.microsoft.com/office/drawing/2014/main" id="{8775B4A0-15E7-016E-9E30-32CC605AF5C1}"/>
              </a:ext>
            </a:extLst>
          </p:cNvPr>
          <p:cNvSpPr>
            <a:spLocks noGrp="1"/>
          </p:cNvSpPr>
          <p:nvPr>
            <p:ph type="title"/>
          </p:nvPr>
        </p:nvSpPr>
        <p:spPr/>
        <p:txBody>
          <a:bodyPr/>
          <a:lstStyle/>
          <a:p>
            <a:r>
              <a:rPr lang="en-US" dirty="0"/>
              <a:t>Station 52</a:t>
            </a:r>
          </a:p>
        </p:txBody>
      </p:sp>
      <p:sp>
        <p:nvSpPr>
          <p:cNvPr id="7" name="Text Placeholder 6">
            <a:extLst>
              <a:ext uri="{FF2B5EF4-FFF2-40B4-BE49-F238E27FC236}">
                <a16:creationId xmlns:a16="http://schemas.microsoft.com/office/drawing/2014/main" id="{33AB9911-EE8D-E7B4-7E1C-1007CB32F61E}"/>
              </a:ext>
            </a:extLst>
          </p:cNvPr>
          <p:cNvSpPr>
            <a:spLocks noGrp="1"/>
          </p:cNvSpPr>
          <p:nvPr>
            <p:ph type="body" sz="half" idx="2"/>
          </p:nvPr>
        </p:nvSpPr>
        <p:spPr/>
        <p:txBody>
          <a:bodyPr/>
          <a:lstStyle/>
          <a:p>
            <a:r>
              <a:rPr lang="en-US" dirty="0"/>
              <a:t>Built in 2002</a:t>
            </a:r>
          </a:p>
          <a:p>
            <a:r>
              <a:rPr lang="en-US" dirty="0"/>
              <a:t>The driveway and landing zone were paved in 2025 to improve access and drainage during inclement weather</a:t>
            </a:r>
          </a:p>
          <a:p>
            <a:r>
              <a:rPr lang="en-US" dirty="0"/>
              <a:t>Recently reconfigured to meet ISO requirements that it house 4,000 gallons</a:t>
            </a:r>
          </a:p>
          <a:p>
            <a:r>
              <a:rPr lang="en-US" dirty="0"/>
              <a:t>3 units operate out of 3 bays</a:t>
            </a:r>
          </a:p>
          <a:p>
            <a:pPr lvl="1"/>
            <a:r>
              <a:rPr lang="en-US" dirty="0">
                <a:solidFill>
                  <a:schemeClr val="bg1"/>
                </a:solidFill>
              </a:rPr>
              <a:t>R52: 2024 RAM 5500 with 409 gallons</a:t>
            </a:r>
          </a:p>
          <a:p>
            <a:pPr lvl="1"/>
            <a:r>
              <a:rPr lang="en-US" dirty="0">
                <a:solidFill>
                  <a:schemeClr val="bg1"/>
                </a:solidFill>
              </a:rPr>
              <a:t>E52: 1999 pumper with 900 gallons</a:t>
            </a:r>
          </a:p>
          <a:p>
            <a:pPr lvl="1"/>
            <a:r>
              <a:rPr lang="en-US" dirty="0">
                <a:solidFill>
                  <a:schemeClr val="bg1"/>
                </a:solidFill>
              </a:rPr>
              <a:t>T52: 1988 Freightliner with 3,000 gallons</a:t>
            </a:r>
          </a:p>
          <a:p>
            <a:r>
              <a:rPr lang="en-US" dirty="0"/>
              <a:t>Options for the configuration are limited by  door size and depth of bays – no room for expansion or higher capacity vehicles.</a:t>
            </a:r>
          </a:p>
          <a:p>
            <a:r>
              <a:rPr lang="en-US" dirty="0"/>
              <a:t>Hosts the fuel moisture testing equipment	</a:t>
            </a:r>
          </a:p>
        </p:txBody>
      </p:sp>
      <p:pic>
        <p:nvPicPr>
          <p:cNvPr id="4" name="Picture Placeholder 3">
            <a:extLst>
              <a:ext uri="{FF2B5EF4-FFF2-40B4-BE49-F238E27FC236}">
                <a16:creationId xmlns:a16="http://schemas.microsoft.com/office/drawing/2014/main" id="{8F51BED7-B125-AF5F-61AC-B7128908CFFB}"/>
              </a:ext>
            </a:extLst>
          </p:cNvPr>
          <p:cNvPicPr>
            <a:picLocks noGrp="1" noChangeAspect="1"/>
          </p:cNvPicPr>
          <p:nvPr>
            <p:ph type="pic" sz="quarter" idx="13"/>
          </p:nvPr>
        </p:nvPicPr>
        <p:blipFill>
          <a:blip r:embed="rId3"/>
          <a:srcRect l="13355" r="13355"/>
          <a:stretch>
            <a:fillRect/>
          </a:stretch>
        </p:blipFill>
        <p:spPr>
          <a:prstGeom prst="ellipse">
            <a:avLst/>
          </a:prstGeom>
          <a:ln w="38100">
            <a:solidFill>
              <a:srgbClr val="EEECE1"/>
            </a:solidFill>
          </a:ln>
          <a:effectLst>
            <a:innerShdw blurRad="114300">
              <a:prstClr val="black"/>
            </a:innerShdw>
          </a:effectLst>
        </p:spPr>
      </p:pic>
    </p:spTree>
    <p:extLst>
      <p:ext uri="{BB962C8B-B14F-4D97-AF65-F5344CB8AC3E}">
        <p14:creationId xmlns:p14="http://schemas.microsoft.com/office/powerpoint/2010/main" val="4051878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0838D-35A6-B078-F95E-7E1156B808C2}"/>
            </a:ext>
          </a:extLst>
        </p:cNvPr>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C7D67B9F-ECE2-25FD-F733-1236A30F3168}"/>
              </a:ext>
            </a:extLst>
          </p:cNvPr>
          <p:cNvSpPr>
            <a:spLocks noGrp="1"/>
          </p:cNvSpPr>
          <p:nvPr>
            <p:ph sz="quarter" idx="15"/>
          </p:nvPr>
        </p:nvSpPr>
        <p:spPr>
          <a:xfrm>
            <a:off x="6747296" y="5234215"/>
            <a:ext cx="4858459" cy="1126906"/>
          </a:xfrm>
        </p:spPr>
        <p:txBody>
          <a:bodyPr/>
          <a:lstStyle/>
          <a:p>
            <a:r>
              <a:rPr lang="en-US" dirty="0"/>
              <a:t>Station 53</a:t>
            </a:r>
          </a:p>
          <a:p>
            <a:r>
              <a:rPr lang="en-US" dirty="0"/>
              <a:t>Built in 2008</a:t>
            </a:r>
          </a:p>
        </p:txBody>
      </p:sp>
      <p:sp>
        <p:nvSpPr>
          <p:cNvPr id="5" name="Title 4">
            <a:extLst>
              <a:ext uri="{FF2B5EF4-FFF2-40B4-BE49-F238E27FC236}">
                <a16:creationId xmlns:a16="http://schemas.microsoft.com/office/drawing/2014/main" id="{D4A9BA87-B816-9C83-4700-A7BE9AE0FEF4}"/>
              </a:ext>
            </a:extLst>
          </p:cNvPr>
          <p:cNvSpPr>
            <a:spLocks noGrp="1"/>
          </p:cNvSpPr>
          <p:nvPr>
            <p:ph type="title"/>
          </p:nvPr>
        </p:nvSpPr>
        <p:spPr/>
        <p:txBody>
          <a:bodyPr/>
          <a:lstStyle/>
          <a:p>
            <a:r>
              <a:rPr lang="en-US" dirty="0"/>
              <a:t>Station 53</a:t>
            </a:r>
          </a:p>
        </p:txBody>
      </p:sp>
      <p:sp>
        <p:nvSpPr>
          <p:cNvPr id="7" name="Text Placeholder 6">
            <a:extLst>
              <a:ext uri="{FF2B5EF4-FFF2-40B4-BE49-F238E27FC236}">
                <a16:creationId xmlns:a16="http://schemas.microsoft.com/office/drawing/2014/main" id="{F31BB881-B66B-C0DB-6677-9D0C4A749E49}"/>
              </a:ext>
            </a:extLst>
          </p:cNvPr>
          <p:cNvSpPr>
            <a:spLocks noGrp="1"/>
          </p:cNvSpPr>
          <p:nvPr>
            <p:ph type="body" sz="half" idx="2"/>
          </p:nvPr>
        </p:nvSpPr>
        <p:spPr/>
        <p:txBody>
          <a:bodyPr/>
          <a:lstStyle/>
          <a:p>
            <a:r>
              <a:rPr lang="en-US" dirty="0"/>
              <a:t>Built in 2008</a:t>
            </a:r>
          </a:p>
          <a:p>
            <a:r>
              <a:rPr lang="en-US" dirty="0"/>
              <a:t>2 units operate out of 2 bays</a:t>
            </a:r>
          </a:p>
          <a:p>
            <a:pPr lvl="1"/>
            <a:r>
              <a:rPr lang="en-US" dirty="0">
                <a:solidFill>
                  <a:schemeClr val="bg1"/>
                </a:solidFill>
              </a:rPr>
              <a:t>E53: 1992 International with 500 gallons</a:t>
            </a:r>
          </a:p>
          <a:p>
            <a:pPr lvl="1"/>
            <a:r>
              <a:rPr lang="en-US" dirty="0">
                <a:solidFill>
                  <a:schemeClr val="bg1"/>
                </a:solidFill>
              </a:rPr>
              <a:t>T53: 2006 9200i Eagle with 4,000 gallons</a:t>
            </a:r>
          </a:p>
          <a:p>
            <a:r>
              <a:rPr lang="en-US" dirty="0"/>
              <a:t>1 unit in Indian Creek is not at Station 53</a:t>
            </a:r>
          </a:p>
          <a:p>
            <a:pPr lvl="1"/>
            <a:r>
              <a:rPr lang="en-US" dirty="0">
                <a:solidFill>
                  <a:schemeClr val="bg1"/>
                </a:solidFill>
              </a:rPr>
              <a:t>B53: 2024 RAM 5500 with 250 gallons</a:t>
            </a:r>
          </a:p>
          <a:p>
            <a:r>
              <a:rPr lang="en-US" dirty="0"/>
              <a:t>Tender 53 has over 850,000 miles and is a 10-speed manual transmission which limits driver operators</a:t>
            </a:r>
          </a:p>
          <a:p>
            <a:r>
              <a:rPr lang="en-US" dirty="0"/>
              <a:t>Trees were recently cleared to make a more suitable landing zone but the surface is still dirt/mud/snow</a:t>
            </a:r>
          </a:p>
          <a:p>
            <a:r>
              <a:rPr lang="en-US" dirty="0"/>
              <a:t>Road access can be limited during inclement weather</a:t>
            </a:r>
          </a:p>
          <a:p>
            <a:endParaRPr lang="en-US" dirty="0"/>
          </a:p>
          <a:p>
            <a:endParaRPr lang="en-US" dirty="0"/>
          </a:p>
          <a:p>
            <a:pPr lvl="1"/>
            <a:endParaRPr lang="en-US" dirty="0">
              <a:solidFill>
                <a:schemeClr val="bg1"/>
              </a:solidFill>
            </a:endParaRPr>
          </a:p>
          <a:p>
            <a:pPr lvl="1"/>
            <a:r>
              <a:rPr lang="en-US" dirty="0"/>
              <a:t>	</a:t>
            </a:r>
          </a:p>
        </p:txBody>
      </p:sp>
      <p:pic>
        <p:nvPicPr>
          <p:cNvPr id="14" name="Picture Placeholder 13">
            <a:extLst>
              <a:ext uri="{FF2B5EF4-FFF2-40B4-BE49-F238E27FC236}">
                <a16:creationId xmlns:a16="http://schemas.microsoft.com/office/drawing/2014/main" id="{1D41C51B-C13D-B582-BDE1-BB3C8831349B}"/>
              </a:ext>
            </a:extLst>
          </p:cNvPr>
          <p:cNvPicPr>
            <a:picLocks noGrp="1" noChangeAspect="1"/>
          </p:cNvPicPr>
          <p:nvPr>
            <p:ph type="pic" sz="quarter" idx="13"/>
          </p:nvPr>
        </p:nvPicPr>
        <p:blipFill>
          <a:blip r:embed="rId3"/>
          <a:srcRect l="-1042" t="-10456" r="27752" b="10456"/>
          <a:stretch>
            <a:fillRect/>
          </a:stretch>
        </p:blipFill>
        <p:spPr>
          <a:xfrm>
            <a:off x="7145761" y="670570"/>
            <a:ext cx="4151312" cy="4248000"/>
          </a:xfrm>
          <a:prstGeom prst="ellipse">
            <a:avLst/>
          </a:prstGeom>
          <a:ln w="38100">
            <a:solidFill>
              <a:srgbClr val="EEECE1"/>
            </a:solidFill>
          </a:ln>
          <a:effectLst>
            <a:innerShdw blurRad="114300">
              <a:prstClr val="black"/>
            </a:innerShdw>
          </a:effectLst>
        </p:spPr>
      </p:pic>
    </p:spTree>
    <p:extLst>
      <p:ext uri="{BB962C8B-B14F-4D97-AF65-F5344CB8AC3E}">
        <p14:creationId xmlns:p14="http://schemas.microsoft.com/office/powerpoint/2010/main" val="1643597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C8D98-7991-1C7D-20AC-C46BF59E6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BD0D0-A607-BF74-5272-5E897F2B82D2}"/>
              </a:ext>
            </a:extLst>
          </p:cNvPr>
          <p:cNvSpPr>
            <a:spLocks noGrp="1"/>
          </p:cNvSpPr>
          <p:nvPr>
            <p:ph type="ctrTitle"/>
          </p:nvPr>
        </p:nvSpPr>
        <p:spPr>
          <a:xfrm>
            <a:off x="3962401" y="197224"/>
            <a:ext cx="5558118" cy="1331538"/>
          </a:xfrm>
        </p:spPr>
        <p:txBody>
          <a:bodyPr/>
          <a:lstStyle/>
          <a:p>
            <a:r>
              <a:rPr lang="en-US" dirty="0"/>
              <a:t>Vehicles</a:t>
            </a:r>
            <a:endParaRPr lang="en-US" cap="none" dirty="0"/>
          </a:p>
        </p:txBody>
      </p:sp>
      <p:sp>
        <p:nvSpPr>
          <p:cNvPr id="3" name="Subtitle 2">
            <a:extLst>
              <a:ext uri="{FF2B5EF4-FFF2-40B4-BE49-F238E27FC236}">
                <a16:creationId xmlns:a16="http://schemas.microsoft.com/office/drawing/2014/main" id="{80802C79-DA56-881B-057B-B464DA09DEE3}"/>
              </a:ext>
            </a:extLst>
          </p:cNvPr>
          <p:cNvSpPr>
            <a:spLocks noGrp="1"/>
          </p:cNvSpPr>
          <p:nvPr>
            <p:ph type="subTitle" idx="1"/>
          </p:nvPr>
        </p:nvSpPr>
        <p:spPr>
          <a:xfrm>
            <a:off x="7274379" y="1528762"/>
            <a:ext cx="3273878" cy="4874079"/>
          </a:xfrm>
        </p:spPr>
        <p:txBody>
          <a:bodyPr/>
          <a:lstStyle/>
          <a:p>
            <a:pPr algn="l"/>
            <a:r>
              <a:rPr lang="en-US" dirty="0"/>
              <a:t>Our oldest apparatus was built in 1988. We currently have 6 units with over 100,000 miles. One unit has over 850,000 miles.</a:t>
            </a:r>
          </a:p>
          <a:p>
            <a:pPr algn="l"/>
            <a:endParaRPr lang="en-US" dirty="0"/>
          </a:p>
          <a:p>
            <a:pPr algn="l"/>
            <a:r>
              <a:rPr lang="en-US" dirty="0"/>
              <a:t>We only have five vehicles that were built in the last 15 years.</a:t>
            </a:r>
          </a:p>
        </p:txBody>
      </p:sp>
      <p:pic>
        <p:nvPicPr>
          <p:cNvPr id="20482" name="Picture 2">
            <a:extLst>
              <a:ext uri="{FF2B5EF4-FFF2-40B4-BE49-F238E27FC236}">
                <a16:creationId xmlns:a16="http://schemas.microsoft.com/office/drawing/2014/main" id="{0936AAFE-8DBA-B439-0208-C5CAE8F92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207" y="1528762"/>
            <a:ext cx="5715000" cy="3800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18CFF1-6000-369E-B1D9-9D225E954F8F}"/>
              </a:ext>
            </a:extLst>
          </p:cNvPr>
          <p:cNvSpPr txBox="1"/>
          <p:nvPr/>
        </p:nvSpPr>
        <p:spPr>
          <a:xfrm>
            <a:off x="690108" y="5607547"/>
            <a:ext cx="7105198" cy="369332"/>
          </a:xfrm>
          <a:prstGeom prst="rect">
            <a:avLst/>
          </a:prstGeom>
          <a:noFill/>
        </p:spPr>
        <p:txBody>
          <a:bodyPr wrap="square">
            <a:spAutoFit/>
          </a:bodyPr>
          <a:lstStyle/>
          <a:p>
            <a:r>
              <a:rPr lang="en-US" dirty="0"/>
              <a:t>We currently have 12 units in our fleet of suppression apparatus.</a:t>
            </a:r>
          </a:p>
        </p:txBody>
      </p:sp>
    </p:spTree>
    <p:extLst>
      <p:ext uri="{BB962C8B-B14F-4D97-AF65-F5344CB8AC3E}">
        <p14:creationId xmlns:p14="http://schemas.microsoft.com/office/powerpoint/2010/main" val="1027609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1D79D-DF1F-D348-9B7B-B33BFB0A77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0B859A-D762-01B0-09BA-F5DD19582D12}"/>
              </a:ext>
            </a:extLst>
          </p:cNvPr>
          <p:cNvSpPr>
            <a:spLocks noGrp="1"/>
          </p:cNvSpPr>
          <p:nvPr>
            <p:ph type="title"/>
          </p:nvPr>
        </p:nvSpPr>
        <p:spPr>
          <a:xfrm>
            <a:off x="-1233896" y="2264735"/>
            <a:ext cx="904287" cy="974962"/>
          </a:xfrm>
        </p:spPr>
        <p:txBody>
          <a:bodyPr>
            <a:noAutofit/>
          </a:bodyPr>
          <a:lstStyle/>
          <a:p>
            <a:pPr algn="ctr"/>
            <a:endParaRPr lang="en-US" sz="5400" cap="none" dirty="0"/>
          </a:p>
        </p:txBody>
      </p:sp>
      <p:sp>
        <p:nvSpPr>
          <p:cNvPr id="3" name="Text Placeholder 2">
            <a:extLst>
              <a:ext uri="{FF2B5EF4-FFF2-40B4-BE49-F238E27FC236}">
                <a16:creationId xmlns:a16="http://schemas.microsoft.com/office/drawing/2014/main" id="{887B3846-C52C-1D41-50C5-E9AF65023183}"/>
              </a:ext>
            </a:extLst>
          </p:cNvPr>
          <p:cNvSpPr>
            <a:spLocks noGrp="1"/>
          </p:cNvSpPr>
          <p:nvPr>
            <p:ph type="body" idx="1"/>
          </p:nvPr>
        </p:nvSpPr>
        <p:spPr>
          <a:xfrm flipH="1">
            <a:off x="274320" y="4306233"/>
            <a:ext cx="10709107" cy="2277447"/>
          </a:xfrm>
        </p:spPr>
        <p:txBody>
          <a:bodyPr/>
          <a:lstStyle/>
          <a:p>
            <a:pPr marL="342900" indent="-342900" algn="l">
              <a:buFont typeface="Arial" panose="020B0604020202020204" pitchFamily="34" charset="0"/>
              <a:buChar char="•"/>
            </a:pPr>
            <a:r>
              <a:rPr lang="en-US" dirty="0"/>
              <a:t>We have 3 tenders – average age 28.7 years</a:t>
            </a:r>
          </a:p>
          <a:p>
            <a:pPr marL="342900" indent="-342900" algn="l">
              <a:buFont typeface="Arial" panose="020B0604020202020204" pitchFamily="34" charset="0"/>
              <a:buChar char="•"/>
            </a:pPr>
            <a:r>
              <a:rPr lang="en-US" dirty="0"/>
              <a:t>2 tenders need to be replaced due to impending major repairs </a:t>
            </a:r>
          </a:p>
          <a:p>
            <a:pPr marL="342900" indent="-342900" algn="l">
              <a:buFont typeface="Arial" panose="020B0604020202020204" pitchFamily="34" charset="0"/>
              <a:buChar char="•"/>
            </a:pPr>
            <a:r>
              <a:rPr lang="en-US" dirty="0"/>
              <a:t>A re-built tactical tender is on order but may not fit inside current bay doors</a:t>
            </a:r>
          </a:p>
          <a:p>
            <a:pPr marL="342900" indent="-342900" algn="l">
              <a:buFont typeface="Arial" panose="020B0604020202020204" pitchFamily="34" charset="0"/>
              <a:buChar char="•"/>
            </a:pPr>
            <a:r>
              <a:rPr lang="en-US" dirty="0"/>
              <a:t>Water Tenders cost between $200,000-$400,000</a:t>
            </a:r>
            <a:endParaRPr lang="en-US" sz="2000" dirty="0"/>
          </a:p>
        </p:txBody>
      </p:sp>
      <p:sp>
        <p:nvSpPr>
          <p:cNvPr id="6" name="TextBox 5">
            <a:extLst>
              <a:ext uri="{FF2B5EF4-FFF2-40B4-BE49-F238E27FC236}">
                <a16:creationId xmlns:a16="http://schemas.microsoft.com/office/drawing/2014/main" id="{A9DA34AD-50B8-EBCB-42C8-30CDBBB56159}"/>
              </a:ext>
            </a:extLst>
          </p:cNvPr>
          <p:cNvSpPr txBox="1"/>
          <p:nvPr/>
        </p:nvSpPr>
        <p:spPr>
          <a:xfrm>
            <a:off x="6647688" y="510409"/>
            <a:ext cx="4048664" cy="1754326"/>
          </a:xfrm>
          <a:prstGeom prst="rect">
            <a:avLst/>
          </a:prstGeom>
          <a:noFill/>
        </p:spPr>
        <p:txBody>
          <a:bodyPr wrap="square">
            <a:spAutoFit/>
          </a:bodyPr>
          <a:lstStyle/>
          <a:p>
            <a:pPr algn="ctr"/>
            <a:r>
              <a:rPr lang="en-US" sz="5400" dirty="0"/>
              <a:t>Water</a:t>
            </a:r>
          </a:p>
          <a:p>
            <a:pPr algn="ctr"/>
            <a:r>
              <a:rPr lang="en-US" sz="5400" dirty="0"/>
              <a:t>Tenders</a:t>
            </a:r>
          </a:p>
        </p:txBody>
      </p:sp>
      <p:pic>
        <p:nvPicPr>
          <p:cNvPr id="8194" name="Picture 2">
            <a:extLst>
              <a:ext uri="{FF2B5EF4-FFF2-40B4-BE49-F238E27FC236}">
                <a16:creationId xmlns:a16="http://schemas.microsoft.com/office/drawing/2014/main" id="{52C7981E-F763-E0DB-6014-E21878368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09" y="34329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1E16CC-7A92-3C73-9F8F-406A80F57B62}"/>
              </a:ext>
            </a:extLst>
          </p:cNvPr>
          <p:cNvSpPr txBox="1"/>
          <p:nvPr/>
        </p:nvSpPr>
        <p:spPr>
          <a:xfrm>
            <a:off x="6922008" y="2551767"/>
            <a:ext cx="3867912" cy="1200329"/>
          </a:xfrm>
          <a:prstGeom prst="rect">
            <a:avLst/>
          </a:prstGeom>
          <a:noFill/>
        </p:spPr>
        <p:txBody>
          <a:bodyPr wrap="square" rtlCol="0">
            <a:spAutoFit/>
          </a:bodyPr>
          <a:lstStyle/>
          <a:p>
            <a:pPr algn="ctr"/>
            <a:r>
              <a:rPr lang="en-US" sz="2400" dirty="0"/>
              <a:t>provide the water supply that is critical for rural fire suppression operations</a:t>
            </a:r>
          </a:p>
        </p:txBody>
      </p:sp>
    </p:spTree>
    <p:extLst>
      <p:ext uri="{BB962C8B-B14F-4D97-AF65-F5344CB8AC3E}">
        <p14:creationId xmlns:p14="http://schemas.microsoft.com/office/powerpoint/2010/main" val="3377601459"/>
      </p:ext>
    </p:extLst>
  </p:cSld>
  <p:clrMapOvr>
    <a:masterClrMapping/>
  </p:clrMapOvr>
</p:sld>
</file>

<file path=ppt/theme/theme1.xml><?xml version="1.0" encoding="utf-8"?>
<a:theme xmlns:a="http://schemas.openxmlformats.org/drawingml/2006/main" name="Crop">
  <a:themeElements>
    <a:clrScheme name="Custom 27">
      <a:dk1>
        <a:sysClr val="windowText" lastClr="000000"/>
      </a:dk1>
      <a:lt1>
        <a:sysClr val="window" lastClr="FFFFFF"/>
      </a:lt1>
      <a:dk2>
        <a:srgbClr val="1F497D"/>
      </a:dk2>
      <a:lt2>
        <a:srgbClr val="EEECE1"/>
      </a:lt2>
      <a:accent1>
        <a:srgbClr val="4F81BD"/>
      </a:accent1>
      <a:accent2>
        <a:srgbClr val="C0504D"/>
      </a:accent2>
      <a:accent3>
        <a:srgbClr val="76923C"/>
      </a:accent3>
      <a:accent4>
        <a:srgbClr val="8064A2"/>
      </a:accent4>
      <a:accent5>
        <a:srgbClr val="4BACC6"/>
      </a:accent5>
      <a:accent6>
        <a:srgbClr val="F79646"/>
      </a:accent6>
      <a:hlink>
        <a:srgbClr val="0000FF"/>
      </a:hlink>
      <a:folHlink>
        <a:srgbClr val="800080"/>
      </a:folHlink>
    </a:clrScheme>
    <a:fontScheme name="Custom 9">
      <a:majorFont>
        <a:latin typeface="Impact"/>
        <a:ea typeface=""/>
        <a:cs typeface=""/>
      </a:majorFont>
      <a:minorFont>
        <a:latin typeface="Arial"/>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tf22874644_win32_fixed" id="{558D5976-FB30-4A95-BB80-CA116B0EB176}" vid="{E687FBBE-46FC-480B-AF08-1C12C660A1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BF0FE3-3D8D-448F-9BC3-1FD016A85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E2FB8F-FBDB-405A-A6AC-9CF7C859199D}">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7FC2BBCC-A5B7-4DDE-8795-98160FD34D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Trading cards</Template>
  <TotalTime>2140</TotalTime>
  <Words>2747</Words>
  <Application>Microsoft Office PowerPoint</Application>
  <PresentationFormat>Widescreen</PresentationFormat>
  <Paragraphs>256</Paragraphs>
  <Slides>29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Franklin Gothic Book</vt:lpstr>
      <vt:lpstr>Google Sans</vt:lpstr>
      <vt:lpstr>Impact</vt:lpstr>
      <vt:lpstr>Crop</vt:lpstr>
      <vt:lpstr>FLORISSANT FIRST</vt:lpstr>
      <vt:lpstr>3 Stations 12 Suppression Apparatus Serve 66 Square Miles 518 Calls in 2025</vt:lpstr>
      <vt:lpstr>Facilities</vt:lpstr>
      <vt:lpstr>Station 51</vt:lpstr>
      <vt:lpstr>Station 51  Upper Bay</vt:lpstr>
      <vt:lpstr>Station 52</vt:lpstr>
      <vt:lpstr>Station 53</vt:lpstr>
      <vt:lpstr>Vehicles</vt:lpstr>
      <vt:lpstr>PowerPoint Presentation</vt:lpstr>
      <vt:lpstr>Tenders 51, 52, and 53</vt:lpstr>
      <vt:lpstr>PowerPoint Presentation</vt:lpstr>
      <vt:lpstr>Engines 51, 52, 53, and RE 51</vt:lpstr>
      <vt:lpstr>PowerPoint Presentation</vt:lpstr>
      <vt:lpstr>Brush 51, 53 and Rescue 51, 52</vt:lpstr>
      <vt:lpstr>Other Vehicles</vt:lpstr>
      <vt:lpstr>Utility 51, UTV 51, Rehab 51, Car 51</vt:lpstr>
      <vt:lpstr>Other Infrastructure, PPE and Training</vt:lpstr>
      <vt:lpstr>PowerPoint Presentation</vt:lpstr>
      <vt:lpstr>PowerPoint Presentation</vt:lpstr>
      <vt:lpstr>PowerPoint Presentation</vt:lpstr>
      <vt:lpstr>Firefighter PPE &amp; Training Cost</vt:lpstr>
      <vt:lpstr>Rising Costs</vt:lpstr>
      <vt:lpstr>What's The Plan</vt:lpstr>
      <vt:lpstr>         Year 1 -2                           2027-2028</vt:lpstr>
      <vt:lpstr>        Year 2-3                                2028-2029</vt:lpstr>
      <vt:lpstr>        Year 3 &amp; Beyond                       2029-2035</vt:lpstr>
      <vt:lpstr>Revenue Options</vt:lpstr>
      <vt:lpstr>  What Is The End Result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Chief Buchan</dc:creator>
  <cp:lastModifiedBy>LeAnne Spicer</cp:lastModifiedBy>
  <cp:revision>8</cp:revision>
  <dcterms:created xsi:type="dcterms:W3CDTF">2025-06-18T16:24:31Z</dcterms:created>
  <dcterms:modified xsi:type="dcterms:W3CDTF">2026-02-16T17:18:40Z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